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76" r:id="rId1"/>
    <p:sldMasterId id="2147483928" r:id="rId2"/>
    <p:sldMasterId id="2147483940" r:id="rId3"/>
  </p:sldMasterIdLst>
  <p:notesMasterIdLst>
    <p:notesMasterId r:id="rId93"/>
  </p:notesMasterIdLst>
  <p:sldIdLst>
    <p:sldId id="434" r:id="rId4"/>
    <p:sldId id="510" r:id="rId5"/>
    <p:sldId id="579" r:id="rId6"/>
    <p:sldId id="257" r:id="rId7"/>
    <p:sldId id="603" r:id="rId8"/>
    <p:sldId id="274" r:id="rId9"/>
    <p:sldId id="583" r:id="rId10"/>
    <p:sldId id="268" r:id="rId11"/>
    <p:sldId id="426" r:id="rId12"/>
    <p:sldId id="372" r:id="rId13"/>
    <p:sldId id="633" r:id="rId14"/>
    <p:sldId id="634" r:id="rId15"/>
    <p:sldId id="269" r:id="rId16"/>
    <p:sldId id="373" r:id="rId17"/>
    <p:sldId id="584" r:id="rId18"/>
    <p:sldId id="585" r:id="rId19"/>
    <p:sldId id="581" r:id="rId20"/>
    <p:sldId id="273" r:id="rId21"/>
    <p:sldId id="626" r:id="rId22"/>
    <p:sldId id="630" r:id="rId23"/>
    <p:sldId id="631" r:id="rId24"/>
    <p:sldId id="632" r:id="rId25"/>
    <p:sldId id="627" r:id="rId26"/>
    <p:sldId id="570" r:id="rId27"/>
    <p:sldId id="557" r:id="rId28"/>
    <p:sldId id="612" r:id="rId29"/>
    <p:sldId id="408" r:id="rId30"/>
    <p:sldId id="405" r:id="rId31"/>
    <p:sldId id="486" r:id="rId32"/>
    <p:sldId id="478" r:id="rId33"/>
    <p:sldId id="289" r:id="rId34"/>
    <p:sldId id="508" r:id="rId35"/>
    <p:sldId id="413" r:id="rId36"/>
    <p:sldId id="294" r:id="rId37"/>
    <p:sldId id="290" r:id="rId38"/>
    <p:sldId id="291" r:id="rId39"/>
    <p:sldId id="536" r:id="rId40"/>
    <p:sldId id="477" r:id="rId41"/>
    <p:sldId id="397" r:id="rId42"/>
    <p:sldId id="381" r:id="rId43"/>
    <p:sldId id="385" r:id="rId44"/>
    <p:sldId id="451" r:id="rId45"/>
    <p:sldId id="523" r:id="rId46"/>
    <p:sldId id="458" r:id="rId47"/>
    <p:sldId id="431" r:id="rId48"/>
    <p:sldId id="466" r:id="rId49"/>
    <p:sldId id="395" r:id="rId50"/>
    <p:sldId id="382" r:id="rId51"/>
    <p:sldId id="432" r:id="rId52"/>
    <p:sldId id="384" r:id="rId53"/>
    <p:sldId id="417" r:id="rId54"/>
    <p:sldId id="418" r:id="rId55"/>
    <p:sldId id="379" r:id="rId56"/>
    <p:sldId id="380" r:id="rId57"/>
    <p:sldId id="624" r:id="rId58"/>
    <p:sldId id="527" r:id="rId59"/>
    <p:sldId id="365" r:id="rId60"/>
    <p:sldId id="368" r:id="rId61"/>
    <p:sldId id="547" r:id="rId62"/>
    <p:sldId id="548" r:id="rId63"/>
    <p:sldId id="524" r:id="rId64"/>
    <p:sldId id="534" r:id="rId65"/>
    <p:sldId id="525" r:id="rId66"/>
    <p:sldId id="526" r:id="rId67"/>
    <p:sldId id="535" r:id="rId68"/>
    <p:sldId id="625" r:id="rId69"/>
    <p:sldId id="628" r:id="rId70"/>
    <p:sldId id="587" r:id="rId71"/>
    <p:sldId id="635" r:id="rId72"/>
    <p:sldId id="506" r:id="rId73"/>
    <p:sldId id="507" r:id="rId74"/>
    <p:sldId id="542" r:id="rId75"/>
    <p:sldId id="543" r:id="rId76"/>
    <p:sldId id="544" r:id="rId77"/>
    <p:sldId id="545" r:id="rId78"/>
    <p:sldId id="421" r:id="rId79"/>
    <p:sldId id="515" r:id="rId80"/>
    <p:sldId id="398" r:id="rId81"/>
    <p:sldId id="292" r:id="rId82"/>
    <p:sldId id="528" r:id="rId83"/>
    <p:sldId id="299" r:id="rId84"/>
    <p:sldId id="300" r:id="rId85"/>
    <p:sldId id="301" r:id="rId86"/>
    <p:sldId id="302" r:id="rId87"/>
    <p:sldId id="392" r:id="rId88"/>
    <p:sldId id="389" r:id="rId89"/>
    <p:sldId id="390" r:id="rId90"/>
    <p:sldId id="419" r:id="rId91"/>
    <p:sldId id="359" r:id="rId92"/>
  </p:sldIdLst>
  <p:sldSz cx="9144000" cy="6858000" type="screen4x3"/>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A8C3"/>
    <a:srgbClr val="DF5327"/>
    <a:srgbClr val="9933FF"/>
    <a:srgbClr val="33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淡色スタイル 2 - アクセント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淡色スタイル 3 - アクセント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スタイル (淡色)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DA37D80-6434-44D0-A028-1B22A696006F}" styleName="淡色スタイル 3 - アクセント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82" d="100"/>
          <a:sy n="82" d="100"/>
        </p:scale>
        <p:origin x="1363" y="72"/>
      </p:cViewPr>
      <p:guideLst/>
    </p:cSldViewPr>
  </p:slideViewPr>
  <p:notesTextViewPr>
    <p:cViewPr>
      <p:scale>
        <a:sx n="1" d="1"/>
        <a:sy n="1" d="1"/>
      </p:scale>
      <p:origin x="0" y="0"/>
    </p:cViewPr>
  </p:notesTextViewPr>
  <p:sorterViewPr>
    <p:cViewPr>
      <p:scale>
        <a:sx n="100" d="100"/>
        <a:sy n="100" d="100"/>
      </p:scale>
      <p:origin x="0" y="-388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viewProps" Target="viewProps.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49787" cy="498693"/>
          </a:xfrm>
          <a:prstGeom prst="rect">
            <a:avLst/>
          </a:prstGeom>
        </p:spPr>
        <p:txBody>
          <a:bodyPr vert="horz" lIns="92236" tIns="46118" rIns="92236" bIns="46118"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5838" y="0"/>
            <a:ext cx="2949787" cy="498693"/>
          </a:xfrm>
          <a:prstGeom prst="rect">
            <a:avLst/>
          </a:prstGeom>
        </p:spPr>
        <p:txBody>
          <a:bodyPr vert="horz" lIns="92236" tIns="46118" rIns="92236" bIns="46118" rtlCol="0"/>
          <a:lstStyle>
            <a:lvl1pPr algn="r">
              <a:defRPr sz="1200"/>
            </a:lvl1pPr>
          </a:lstStyle>
          <a:p>
            <a:fld id="{D12417DA-E522-4F7A-9CCA-6C9F0932170B}" type="datetimeFigureOut">
              <a:rPr kumimoji="1" lang="ja-JP" altLang="en-US" smtClean="0"/>
              <a:t>2026/6/24</a:t>
            </a:fld>
            <a:endParaRPr kumimoji="1" lang="ja-JP" altLang="en-US"/>
          </a:p>
        </p:txBody>
      </p:sp>
      <p:sp>
        <p:nvSpPr>
          <p:cNvPr id="4" name="スライド イメージ プレースホルダー 3"/>
          <p:cNvSpPr>
            <a:spLocks noGrp="1" noRot="1" noChangeAspect="1"/>
          </p:cNvSpPr>
          <p:nvPr>
            <p:ph type="sldImg" idx="2"/>
          </p:nvPr>
        </p:nvSpPr>
        <p:spPr>
          <a:xfrm>
            <a:off x="1168400" y="1243013"/>
            <a:ext cx="4470400" cy="3352800"/>
          </a:xfrm>
          <a:prstGeom prst="rect">
            <a:avLst/>
          </a:prstGeom>
          <a:noFill/>
          <a:ln w="12700">
            <a:solidFill>
              <a:prstClr val="black"/>
            </a:solidFill>
          </a:ln>
        </p:spPr>
        <p:txBody>
          <a:bodyPr vert="horz" lIns="92236" tIns="46118" rIns="92236" bIns="46118" rtlCol="0" anchor="ctr"/>
          <a:lstStyle/>
          <a:p>
            <a:endParaRPr lang="ja-JP" altLang="en-US"/>
          </a:p>
        </p:txBody>
      </p:sp>
      <p:sp>
        <p:nvSpPr>
          <p:cNvPr id="5" name="ノート プレースホルダー 4"/>
          <p:cNvSpPr>
            <a:spLocks noGrp="1"/>
          </p:cNvSpPr>
          <p:nvPr>
            <p:ph type="body" sz="quarter" idx="3"/>
          </p:nvPr>
        </p:nvSpPr>
        <p:spPr>
          <a:xfrm>
            <a:off x="680721" y="4783307"/>
            <a:ext cx="5445760" cy="3913615"/>
          </a:xfrm>
          <a:prstGeom prst="rect">
            <a:avLst/>
          </a:prstGeom>
        </p:spPr>
        <p:txBody>
          <a:bodyPr vert="horz" lIns="92236" tIns="46118" rIns="92236" bIns="46118"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1" y="9440647"/>
            <a:ext cx="2949787" cy="498692"/>
          </a:xfrm>
          <a:prstGeom prst="rect">
            <a:avLst/>
          </a:prstGeom>
        </p:spPr>
        <p:txBody>
          <a:bodyPr vert="horz" lIns="92236" tIns="46118" rIns="92236" bIns="46118"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5838" y="9440647"/>
            <a:ext cx="2949787" cy="498692"/>
          </a:xfrm>
          <a:prstGeom prst="rect">
            <a:avLst/>
          </a:prstGeom>
        </p:spPr>
        <p:txBody>
          <a:bodyPr vert="horz" lIns="92236" tIns="46118" rIns="92236" bIns="46118" rtlCol="0" anchor="b"/>
          <a:lstStyle>
            <a:lvl1pPr algn="r">
              <a:defRPr sz="1200"/>
            </a:lvl1pPr>
          </a:lstStyle>
          <a:p>
            <a:fld id="{EA2F38D8-BC18-45AE-A569-9BF8C1C51450}" type="slidenum">
              <a:rPr kumimoji="1" lang="ja-JP" altLang="en-US" smtClean="0"/>
              <a:t>‹#›</a:t>
            </a:fld>
            <a:endParaRPr kumimoji="1" lang="ja-JP" altLang="en-US"/>
          </a:p>
        </p:txBody>
      </p:sp>
    </p:spTree>
    <p:extLst>
      <p:ext uri="{BB962C8B-B14F-4D97-AF65-F5344CB8AC3E}">
        <p14:creationId xmlns:p14="http://schemas.microsoft.com/office/powerpoint/2010/main" val="380231992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ln w="15875">
                  <a:solidFill>
                    <a:schemeClr val="bg1"/>
                  </a:solidFill>
                </a:ln>
                <a:solidFill>
                  <a:schemeClr val="accent1"/>
                </a:solidFill>
                <a:effectLst>
                  <a:outerShdw dist="38100" dir="2700000" algn="tl" rotWithShape="0">
                    <a:schemeClr val="accent1"/>
                  </a:outerShdw>
                </a:effectLst>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chemeClr val="accent1"/>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82F99BD1-C654-4500-B33B-9308CADFC66A}" type="datetime1">
              <a:rPr lang="en-US" altLang="ja-JP" smtClean="0"/>
              <a:t>6/24/2026</a:t>
            </a:fld>
            <a:endParaRPr lang="en-US" dirty="0"/>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4FAB73BC-B049-4115-A692-8D63A059BFB8}" type="slidenum">
              <a:rPr lang="en-US" smtClean="0"/>
              <a:pPr/>
              <a:t>‹#›</a:t>
            </a:fld>
            <a:endParaRPr lang="en-US" dirty="0"/>
          </a:p>
        </p:txBody>
      </p:sp>
      <p:cxnSp>
        <p:nvCxnSpPr>
          <p:cNvPr id="8" name="Straight Connector 7"/>
          <p:cNvCxnSpPr/>
          <p:nvPr/>
        </p:nvCxnSpPr>
        <p:spPr>
          <a:xfrm>
            <a:off x="1483995" y="3733800"/>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6953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4DBDB44B-023F-402C-9873-2D6FE4A04103}" type="datetime1">
              <a:rPr lang="en-US" altLang="ja-JP" smtClean="0"/>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7646921" y="6406391"/>
            <a:ext cx="1279663" cy="365125"/>
          </a:xfrm>
        </p:spPr>
        <p:txBody>
          <a:bodyPr/>
          <a:lstStyle>
            <a:lvl1pPr>
              <a:defRPr sz="1800" b="0">
                <a:solidFill>
                  <a:schemeClr val="tx1"/>
                </a:solidFill>
                <a:latin typeface="メイリオ" panose="020B0604030504040204" pitchFamily="50" charset="-128"/>
                <a:ea typeface="メイリオ" panose="020B0604030504040204" pitchFamily="50" charset="-128"/>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17078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lang="en-US" sz="6000" b="1" kern="1200" cap="all" baseline="0" dirty="0">
                <a:ln w="15875">
                  <a:solidFill>
                    <a:schemeClr val="bg1"/>
                  </a:solidFill>
                </a:ln>
                <a:solidFill>
                  <a:schemeClr val="accent1"/>
                </a:solidFill>
                <a:effectLst>
                  <a:outerShdw dist="38100" dir="2700000" algn="tl" rotWithShape="0">
                    <a:schemeClr val="accent1"/>
                  </a:outerShdw>
                </a:effectLst>
                <a:latin typeface="+mj-lt"/>
                <a:ea typeface="+mj-ea"/>
                <a:cs typeface="+mj-cs"/>
              </a:defRPr>
            </a:lvl1pPr>
          </a:lstStyle>
          <a:p>
            <a:r>
              <a:rPr lang="ja-JP" altLang="en-US"/>
              <a:t>マスター タイトルの書式設定</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F0AEF227-C36C-4CF3-B39B-B70D28460CA2}" type="datetime1">
              <a:rPr lang="en-US" altLang="ja-JP" smtClean="0"/>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5489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281E3E86-914D-422C-B00E-B311671BADE9}" type="datetime1">
              <a:rPr lang="en-US" altLang="ja-JP" smtClean="0"/>
              <a:t>6/24/2026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73186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403613C6-F6E6-4380-B2B8-892C28AA33FD}" type="datetime1">
              <a:rPr lang="en-US" altLang="ja-JP" smtClean="0"/>
              <a:t>6/24/2026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80737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7118FA5F-31A0-436F-B05A-D2EEEEE84041}" type="datetime1">
              <a:rPr lang="en-US" altLang="ja-JP" smtClean="0"/>
              <a:t>6/24/2026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424538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390897-2D9F-498D-AB35-CAA27E8D0053}" type="datetime1">
              <a:rPr lang="en-US" altLang="ja-JP" smtClean="0"/>
              <a:t>6/24/2026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051749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ja-JP" altLang="en-US"/>
              <a:t>マスター タイトルの書式設定</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3F23F514-8B27-43B1-8F22-F8D293183DCC}" type="datetime1">
              <a:rPr lang="en-US" altLang="ja-JP" smtClean="0"/>
              <a:t>6/24/2026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851244760"/>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3B8BDF51-C044-4C2F-A430-0BD013E2EA3B}" type="datetime1">
              <a:rPr lang="en-US" altLang="ja-JP" smtClean="0"/>
              <a:t>6/24/2026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46867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3F23F514-8B27-43B1-8F22-F8D293183DCC}" type="datetime1">
              <a:rPr lang="en-US" altLang="ja-JP" smtClean="0"/>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85372871"/>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1F146BFA-B437-43B6-BB4C-99468E94ECD2}" type="datetime1">
              <a:rPr lang="en-US" altLang="ja-JP" smtClean="0"/>
              <a:t>6/24/2026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137845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ln w="15875">
                  <a:solidFill>
                    <a:schemeClr val="bg1"/>
                  </a:solidFill>
                </a:ln>
                <a:solidFill>
                  <a:schemeClr val="accent1"/>
                </a:solidFill>
                <a:effectLst>
                  <a:outerShdw dist="38100" dir="2700000" algn="tl" rotWithShape="0">
                    <a:schemeClr val="accent1"/>
                  </a:outerShdw>
                </a:effectLst>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chemeClr val="accent1"/>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26636E68-EF2B-43CD-9702-B7D6FB72E131}" type="datetime1">
              <a:rPr kumimoji="1" lang="ja-JP" altLang="en-US" smtClean="0"/>
              <a:t>2026/6/24</a:t>
            </a:fld>
            <a:endParaRPr kumimoji="1" lang="ja-JP" altLang="en-US"/>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kumimoji="1" lang="ja-JP" altLang="en-US"/>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160D6782-E1A2-4F73-80ED-4997F116A423}" type="slidenum">
              <a:rPr kumimoji="1" lang="ja-JP" altLang="en-US" smtClean="0"/>
              <a:t>‹#›</a:t>
            </a:fld>
            <a:endParaRPr kumimoji="1" lang="ja-JP" altLang="en-US"/>
          </a:p>
        </p:txBody>
      </p:sp>
      <p:cxnSp>
        <p:nvCxnSpPr>
          <p:cNvPr id="8" name="Straight Connector 7"/>
          <p:cNvCxnSpPr/>
          <p:nvPr/>
        </p:nvCxnSpPr>
        <p:spPr>
          <a:xfrm>
            <a:off x="1483995" y="3733800"/>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6520968"/>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30339" y="83820"/>
            <a:ext cx="7406640" cy="1356360"/>
          </a:xfrm>
        </p:spPr>
        <p:txBody>
          <a:bodyPr/>
          <a:lstStyle>
            <a:lvl1pPr>
              <a:defRPr b="1">
                <a:latin typeface="メイリオ" panose="020B0604030504040204" pitchFamily="50" charset="-128"/>
                <a:ea typeface="メイリオ" panose="020B0604030504040204" pitchFamily="50" charset="-128"/>
              </a:defRPr>
            </a:lvl1p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pPr defTabSz="342900"/>
            <a:fld id="{3FB14966-A6D5-42CA-BE59-83BEF303CF61}" type="datetime1">
              <a:rPr kumimoji="1" lang="ja-JP" altLang="en-US" smtClean="0">
                <a:solidFill>
                  <a:prstClr val="black">
                    <a:alpha val="80000"/>
                  </a:prstClr>
                </a:solidFill>
              </a:rPr>
              <a:pPr defTabSz="342900"/>
              <a:t>2026/6/24</a:t>
            </a:fld>
            <a:endParaRPr kumimoji="1" lang="ja-JP" altLang="en-US">
              <a:solidFill>
                <a:prstClr val="black">
                  <a:alpha val="80000"/>
                </a:prstClr>
              </a:solidFill>
            </a:endParaRPr>
          </a:p>
        </p:txBody>
      </p:sp>
      <p:sp>
        <p:nvSpPr>
          <p:cNvPr id="5" name="Footer Placeholder 4"/>
          <p:cNvSpPr>
            <a:spLocks noGrp="1"/>
          </p:cNvSpPr>
          <p:nvPr>
            <p:ph type="ftr" sz="quarter" idx="11"/>
          </p:nvPr>
        </p:nvSpPr>
        <p:spPr/>
        <p:txBody>
          <a:bodyPr/>
          <a:lstStyle/>
          <a:p>
            <a:pPr defTabSz="342900"/>
            <a:endParaRPr kumimoji="1" lang="ja-JP" altLang="en-US">
              <a:solidFill>
                <a:prstClr val="black">
                  <a:alpha val="80000"/>
                </a:prstClr>
              </a:solidFill>
            </a:endParaRPr>
          </a:p>
        </p:txBody>
      </p:sp>
      <p:sp>
        <p:nvSpPr>
          <p:cNvPr id="6" name="Slide Number Placeholder 5"/>
          <p:cNvSpPr>
            <a:spLocks noGrp="1"/>
          </p:cNvSpPr>
          <p:nvPr>
            <p:ph type="sldNum" sz="quarter" idx="12"/>
          </p:nvPr>
        </p:nvSpPr>
        <p:spPr>
          <a:xfrm>
            <a:off x="7765774" y="6348095"/>
            <a:ext cx="1279663" cy="365125"/>
          </a:xfrm>
        </p:spPr>
        <p:txBody>
          <a:bodyPr/>
          <a:lstStyle>
            <a:lvl1pPr>
              <a:defRPr sz="1800">
                <a:solidFill>
                  <a:schemeClr val="tx2">
                    <a:lumMod val="75000"/>
                    <a:alpha val="25000"/>
                  </a:schemeClr>
                </a:solidFill>
                <a:latin typeface="+mn-ea"/>
                <a:ea typeface="+mn-ea"/>
              </a:defRPr>
            </a:lvl1pPr>
          </a:lstStyle>
          <a:p>
            <a:pPr defTabSz="342900"/>
            <a:fld id="{160D6782-E1A2-4F73-80ED-4997F116A423}" type="slidenum">
              <a:rPr kumimoji="1" lang="ja-JP" altLang="en-US" smtClean="0"/>
              <a:pPr defTabSz="342900"/>
              <a:t>‹#›</a:t>
            </a:fld>
            <a:endParaRPr kumimoji="1" lang="ja-JP" altLang="en-US" dirty="0"/>
          </a:p>
        </p:txBody>
      </p:sp>
    </p:spTree>
    <p:extLst>
      <p:ext uri="{BB962C8B-B14F-4D97-AF65-F5344CB8AC3E}">
        <p14:creationId xmlns:p14="http://schemas.microsoft.com/office/powerpoint/2010/main" val="30427269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lang="en-US" sz="6000" b="1" kern="1200" cap="all" baseline="0" dirty="0">
                <a:ln w="15875">
                  <a:solidFill>
                    <a:schemeClr val="bg1"/>
                  </a:solidFill>
                </a:ln>
                <a:solidFill>
                  <a:schemeClr val="accent1"/>
                </a:solidFill>
                <a:effectLst>
                  <a:outerShdw dist="38100" dir="2700000" algn="tl" rotWithShape="0">
                    <a:schemeClr val="accent1"/>
                  </a:outerShdw>
                </a:effectLst>
                <a:latin typeface="+mj-lt"/>
                <a:ea typeface="+mj-ea"/>
                <a:cs typeface="+mj-cs"/>
              </a:defRPr>
            </a:lvl1pPr>
          </a:lstStyle>
          <a:p>
            <a:r>
              <a:rPr lang="ja-JP" altLang="en-US"/>
              <a:t>マスター タイトルの書式設定</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9312870"/>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spTree>
    <p:extLst>
      <p:ext uri="{BB962C8B-B14F-4D97-AF65-F5344CB8AC3E}">
        <p14:creationId xmlns:p14="http://schemas.microsoft.com/office/powerpoint/2010/main" val="861361612"/>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spTree>
    <p:extLst>
      <p:ext uri="{BB962C8B-B14F-4D97-AF65-F5344CB8AC3E}">
        <p14:creationId xmlns:p14="http://schemas.microsoft.com/office/powerpoint/2010/main" val="1827741550"/>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spTree>
    <p:extLst>
      <p:ext uri="{BB962C8B-B14F-4D97-AF65-F5344CB8AC3E}">
        <p14:creationId xmlns:p14="http://schemas.microsoft.com/office/powerpoint/2010/main" val="4131745536"/>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spTree>
    <p:extLst>
      <p:ext uri="{BB962C8B-B14F-4D97-AF65-F5344CB8AC3E}">
        <p14:creationId xmlns:p14="http://schemas.microsoft.com/office/powerpoint/2010/main" val="2424613694"/>
      </p:ext>
    </p:extLst>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ja-JP" altLang="en-US"/>
              <a:t>マスター タイトルの書式設定</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spTree>
    <p:extLst>
      <p:ext uri="{BB962C8B-B14F-4D97-AF65-F5344CB8AC3E}">
        <p14:creationId xmlns:p14="http://schemas.microsoft.com/office/powerpoint/2010/main" val="2161722685"/>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spTree>
    <p:extLst>
      <p:ext uri="{BB962C8B-B14F-4D97-AF65-F5344CB8AC3E}">
        <p14:creationId xmlns:p14="http://schemas.microsoft.com/office/powerpoint/2010/main" val="3117965958"/>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spTree>
    <p:extLst>
      <p:ext uri="{BB962C8B-B14F-4D97-AF65-F5344CB8AC3E}">
        <p14:creationId xmlns:p14="http://schemas.microsoft.com/office/powerpoint/2010/main" val="1591796759"/>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6636E68-EF2B-43CD-9702-B7D6FB72E131}" type="datetime1">
              <a:rPr kumimoji="1" lang="ja-JP" altLang="en-US" smtClean="0"/>
              <a:t>2026/6/24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60D6782-E1A2-4F73-80ED-4997F116A423}" type="slidenum">
              <a:rPr kumimoji="1" lang="ja-JP" altLang="en-US" smtClean="0"/>
              <a:t>‹#›</a:t>
            </a:fld>
            <a:endParaRPr kumimoji="1" lang="ja-JP" altLang="en-US"/>
          </a:p>
        </p:txBody>
      </p:sp>
    </p:spTree>
    <p:extLst>
      <p:ext uri="{BB962C8B-B14F-4D97-AF65-F5344CB8AC3E}">
        <p14:creationId xmlns:p14="http://schemas.microsoft.com/office/powerpoint/2010/main" val="4205876525"/>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ln w="15875">
                  <a:solidFill>
                    <a:schemeClr val="bg1"/>
                  </a:solidFill>
                </a:ln>
                <a:solidFill>
                  <a:schemeClr val="accent1"/>
                </a:solidFill>
                <a:effectLst>
                  <a:outerShdw dist="38100" dir="2700000" algn="tl" rotWithShape="0">
                    <a:schemeClr val="accent1"/>
                  </a:outerShdw>
                </a:effectLst>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chemeClr val="accent1"/>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80EFAC6C-E7F7-4516-8EDA-33BC96173973}" type="datetime1">
              <a:rPr kumimoji="1" lang="ja-JP" altLang="en-US" smtClean="0"/>
              <a:t>2026/6/24</a:t>
            </a:fld>
            <a:endParaRPr kumimoji="1" lang="ja-JP" altLang="en-US"/>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kumimoji="1" lang="ja-JP" altLang="en-US"/>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8B2A4CE6-7E42-4908-8D17-B9092E16ED72}" type="slidenum">
              <a:rPr kumimoji="1" lang="ja-JP" altLang="en-US" smtClean="0"/>
              <a:t>‹#›</a:t>
            </a:fld>
            <a:endParaRPr kumimoji="1" lang="ja-JP" altLang="en-US"/>
          </a:p>
        </p:txBody>
      </p:sp>
      <p:cxnSp>
        <p:nvCxnSpPr>
          <p:cNvPr id="8" name="Straight Connector 7"/>
          <p:cNvCxnSpPr/>
          <p:nvPr/>
        </p:nvCxnSpPr>
        <p:spPr>
          <a:xfrm>
            <a:off x="1483995" y="3733800"/>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1537551"/>
      </p:ext>
    </p:extLst>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pPr defTabSz="342900"/>
            <a:fld id="{3109B673-BC0C-47BE-9C8C-B2F2400CE266}" type="datetime1">
              <a:rPr kumimoji="1" lang="ja-JP" altLang="en-US" smtClean="0">
                <a:solidFill>
                  <a:srgbClr val="62B4C6"/>
                </a:solidFill>
              </a:rPr>
              <a:pPr defTabSz="342900"/>
              <a:t>2026/6/24</a:t>
            </a:fld>
            <a:endParaRPr kumimoji="1" lang="ja-JP" altLang="en-US">
              <a:solidFill>
                <a:srgbClr val="62B4C6"/>
              </a:solidFill>
            </a:endParaRPr>
          </a:p>
        </p:txBody>
      </p:sp>
      <p:sp>
        <p:nvSpPr>
          <p:cNvPr id="5" name="Footer Placeholder 4"/>
          <p:cNvSpPr>
            <a:spLocks noGrp="1"/>
          </p:cNvSpPr>
          <p:nvPr>
            <p:ph type="ftr" sz="quarter" idx="11"/>
          </p:nvPr>
        </p:nvSpPr>
        <p:spPr/>
        <p:txBody>
          <a:bodyPr/>
          <a:lstStyle/>
          <a:p>
            <a:pPr defTabSz="342900"/>
            <a:endParaRPr kumimoji="1" lang="ja-JP" altLang="en-US">
              <a:solidFill>
                <a:srgbClr val="62B4C6"/>
              </a:solidFill>
            </a:endParaRPr>
          </a:p>
        </p:txBody>
      </p:sp>
      <p:sp>
        <p:nvSpPr>
          <p:cNvPr id="6" name="Slide Number Placeholder 5"/>
          <p:cNvSpPr>
            <a:spLocks noGrp="1"/>
          </p:cNvSpPr>
          <p:nvPr>
            <p:ph type="sldNum" sz="quarter" idx="12"/>
          </p:nvPr>
        </p:nvSpPr>
        <p:spPr/>
        <p:txBody>
          <a:bodyPr/>
          <a:lstStyle/>
          <a:p>
            <a:pPr defTabSz="342900"/>
            <a:fld id="{8B2A4CE6-7E42-4908-8D17-B9092E16ED72}" type="slidenum">
              <a:rPr kumimoji="1" lang="ja-JP" altLang="en-US" smtClean="0">
                <a:solidFill>
                  <a:srgbClr val="62B4C6">
                    <a:lumMod val="50000"/>
                  </a:srgbClr>
                </a:solidFill>
              </a:rPr>
              <a:pPr defTabSz="342900"/>
              <a:t>‹#›</a:t>
            </a:fld>
            <a:endParaRPr kumimoji="1" lang="ja-JP" altLang="en-US">
              <a:solidFill>
                <a:srgbClr val="62B4C6">
                  <a:lumMod val="50000"/>
                </a:srgbClr>
              </a:solidFill>
            </a:endParaRPr>
          </a:p>
        </p:txBody>
      </p:sp>
    </p:spTree>
    <p:extLst>
      <p:ext uri="{BB962C8B-B14F-4D97-AF65-F5344CB8AC3E}">
        <p14:creationId xmlns:p14="http://schemas.microsoft.com/office/powerpoint/2010/main" val="20592683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lang="en-US" sz="6000" b="1" kern="1200" cap="all" baseline="0" dirty="0">
                <a:ln w="15875">
                  <a:solidFill>
                    <a:schemeClr val="bg1"/>
                  </a:solidFill>
                </a:ln>
                <a:solidFill>
                  <a:schemeClr val="accent1"/>
                </a:solidFill>
                <a:effectLst>
                  <a:outerShdw dist="38100" dir="2700000" algn="tl" rotWithShape="0">
                    <a:schemeClr val="accent1"/>
                  </a:outerShdw>
                </a:effectLst>
                <a:latin typeface="+mj-lt"/>
                <a:ea typeface="+mj-ea"/>
                <a:cs typeface="+mj-cs"/>
              </a:defRPr>
            </a:lvl1pPr>
          </a:lstStyle>
          <a:p>
            <a:r>
              <a:rPr lang="ja-JP" altLang="en-US"/>
              <a:t>マスター タイトルの書式設定</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891216"/>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spTree>
    <p:extLst>
      <p:ext uri="{BB962C8B-B14F-4D97-AF65-F5344CB8AC3E}">
        <p14:creationId xmlns:p14="http://schemas.microsoft.com/office/powerpoint/2010/main" val="3625955735"/>
      </p:ext>
    </p:extLst>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spTree>
    <p:extLst>
      <p:ext uri="{BB962C8B-B14F-4D97-AF65-F5344CB8AC3E}">
        <p14:creationId xmlns:p14="http://schemas.microsoft.com/office/powerpoint/2010/main" val="824366384"/>
      </p:ext>
    </p:extLst>
  </p:cSld>
  <p:clrMapOvr>
    <a:masterClrMapping/>
  </p:clrMapOvr>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spTree>
    <p:extLst>
      <p:ext uri="{BB962C8B-B14F-4D97-AF65-F5344CB8AC3E}">
        <p14:creationId xmlns:p14="http://schemas.microsoft.com/office/powerpoint/2010/main" val="3327777622"/>
      </p:ext>
    </p:extLst>
  </p:cSld>
  <p:clrMapOvr>
    <a:masterClrMapping/>
  </p:clrMapOvr>
  <p:hf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spTree>
    <p:extLst>
      <p:ext uri="{BB962C8B-B14F-4D97-AF65-F5344CB8AC3E}">
        <p14:creationId xmlns:p14="http://schemas.microsoft.com/office/powerpoint/2010/main" val="2692640226"/>
      </p:ext>
    </p:extLst>
  </p:cSld>
  <p:clrMapOvr>
    <a:masterClrMapping/>
  </p:clrMapOvr>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ja-JP" altLang="en-US"/>
              <a:t>マスター タイトルの書式設定</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spTree>
    <p:extLst>
      <p:ext uri="{BB962C8B-B14F-4D97-AF65-F5344CB8AC3E}">
        <p14:creationId xmlns:p14="http://schemas.microsoft.com/office/powerpoint/2010/main" val="80254119"/>
      </p:ext>
    </p:extLst>
  </p:cSld>
  <p:clrMapOvr>
    <a:masterClrMapping/>
  </p:clrMapOvr>
  <p:hf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spTree>
    <p:extLst>
      <p:ext uri="{BB962C8B-B14F-4D97-AF65-F5344CB8AC3E}">
        <p14:creationId xmlns:p14="http://schemas.microsoft.com/office/powerpoint/2010/main" val="3679647620"/>
      </p:ext>
    </p:extLst>
  </p:cSld>
  <p:clrMapOvr>
    <a:masterClrMapping/>
  </p:clrMapOvr>
  <p:hf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spTree>
    <p:extLst>
      <p:ext uri="{BB962C8B-B14F-4D97-AF65-F5344CB8AC3E}">
        <p14:creationId xmlns:p14="http://schemas.microsoft.com/office/powerpoint/2010/main" val="2942420240"/>
      </p:ext>
    </p:extLst>
  </p:cSld>
  <p:clrMapOvr>
    <a:masterClrMapping/>
  </p:clrMapOvr>
  <p:hf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80EFAC6C-E7F7-4516-8EDA-33BC96173973}" type="datetime1">
              <a:rPr kumimoji="1" lang="ja-JP" altLang="en-US" smtClean="0"/>
              <a:t>2026/6/24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B2A4CE6-7E42-4908-8D17-B9092E16ED72}" type="slidenum">
              <a:rPr kumimoji="1" lang="ja-JP" altLang="en-US" smtClean="0"/>
              <a:t>‹#›</a:t>
            </a:fld>
            <a:endParaRPr kumimoji="1" lang="ja-JP" altLang="en-US"/>
          </a:p>
        </p:txBody>
      </p:sp>
    </p:spTree>
    <p:extLst>
      <p:ext uri="{BB962C8B-B14F-4D97-AF65-F5344CB8AC3E}">
        <p14:creationId xmlns:p14="http://schemas.microsoft.com/office/powerpoint/2010/main" val="4033029508"/>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fld id="{3F23F514-8B27-43B1-8F22-F8D293183DCC}" type="datetime1">
              <a:rPr lang="en-US" altLang="ja-JP" smtClean="0"/>
              <a:t>6/24/2026</a:t>
            </a:fld>
            <a:endParaRPr lang="en-US" dirty="0"/>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endParaRPr lang="en-US" dirty="0"/>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45450319"/>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hdr="0" ftr="0" dt="0"/>
  <p:txStyles>
    <p:title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fld id="{3F23F514-8B27-43B1-8F22-F8D293183DCC}" type="datetime1">
              <a:rPr lang="en-US" altLang="ja-JP" smtClean="0"/>
              <a:t>6/24/2026</a:t>
            </a:fld>
            <a:endParaRPr lang="en-US" dirty="0"/>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endParaRPr lang="en-US" dirty="0"/>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53839191"/>
      </p:ext>
    </p:extLst>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p:hf hdr="0" ftr="0" dt="0"/>
  <p:txStyles>
    <p:title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fld id="{3F23F514-8B27-43B1-8F22-F8D293183DCC}" type="datetime1">
              <a:rPr lang="en-US" altLang="ja-JP" smtClean="0"/>
              <a:t>6/24/2026</a:t>
            </a:fld>
            <a:endParaRPr lang="en-US" dirty="0"/>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endParaRPr lang="en-US" dirty="0"/>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49781301"/>
      </p:ext>
    </p:extLst>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Lst>
  <p:hf hdr="0" ftr="0" dt="0"/>
  <p:txStyles>
    <p:title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amazon.co.jp/gp/product/images/4101132186/ref=dp_image_0?ie=UTF8&amp;n=465392&amp;s=books"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7.jpeg"/><Relationship Id="rId5" Type="http://schemas.microsoft.com/office/2007/relationships/hdphoto" Target="../media/hdphoto1.wdp"/><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hyperlink" Target="https://info.ninchisho.net/mci/k80"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341352" y="1060404"/>
            <a:ext cx="8461296" cy="3089286"/>
          </a:xfrm>
          <a:solidFill>
            <a:schemeClr val="bg1"/>
          </a:solidFill>
          <a:ln>
            <a:noFill/>
          </a:ln>
        </p:spPr>
        <p:style>
          <a:lnRef idx="2">
            <a:schemeClr val="accent1"/>
          </a:lnRef>
          <a:fillRef idx="1">
            <a:schemeClr val="lt1"/>
          </a:fillRef>
          <a:effectRef idx="0">
            <a:schemeClr val="accent1"/>
          </a:effectRef>
          <a:fontRef idx="minor">
            <a:schemeClr val="dk1"/>
          </a:fontRef>
        </p:style>
        <p:txBody>
          <a:bodyPr anchor="ctr">
            <a:normAutofit/>
          </a:bodyPr>
          <a:lstStyle/>
          <a:p>
            <a:pPr>
              <a:lnSpc>
                <a:spcPct val="150000"/>
              </a:lnSpc>
            </a:pPr>
            <a:r>
              <a:rPr lang="ja-JP" altLang="en-US" sz="3100" b="0" cap="none" dirty="0">
                <a:ln w="0"/>
                <a:solidFill>
                  <a:schemeClr val="tx2">
                    <a:lumMod val="50000"/>
                  </a:schemeClr>
                </a:solidFill>
                <a:effectLst/>
                <a:latin typeface="メイリオ" panose="020B0604030504040204" pitchFamily="50" charset="-128"/>
                <a:ea typeface="メイリオ" panose="020B0604030504040204" pitchFamily="50" charset="-128"/>
              </a:rPr>
              <a:t>在宅医療と訪問診療</a:t>
            </a:r>
            <a:br>
              <a:rPr lang="ja-JP" altLang="en-US" sz="4000" b="0" cap="none" dirty="0">
                <a:ln w="0"/>
                <a:solidFill>
                  <a:schemeClr val="tx2">
                    <a:lumMod val="50000"/>
                  </a:schemeClr>
                </a:solidFill>
                <a:effectLst/>
                <a:latin typeface="メイリオ" panose="020B0604030504040204" pitchFamily="50" charset="-128"/>
                <a:ea typeface="メイリオ" panose="020B0604030504040204" pitchFamily="50" charset="-128"/>
              </a:rPr>
            </a:br>
            <a:r>
              <a:rPr lang="ja-JP" altLang="en-US" cap="none" dirty="0">
                <a:ln w="0"/>
                <a:solidFill>
                  <a:schemeClr val="tx2">
                    <a:lumMod val="50000"/>
                  </a:schemeClr>
                </a:solidFill>
                <a:effectLst/>
                <a:latin typeface="メイリオ" panose="020B0604030504040204" pitchFamily="50" charset="-128"/>
                <a:ea typeface="メイリオ" panose="020B0604030504040204" pitchFamily="50" charset="-128"/>
              </a:rPr>
              <a:t>決断！</a:t>
            </a:r>
            <a:br>
              <a:rPr lang="en-US" altLang="ja-JP" sz="4000" b="0" cap="none" dirty="0">
                <a:ln w="0"/>
                <a:solidFill>
                  <a:schemeClr val="tx2">
                    <a:lumMod val="50000"/>
                  </a:schemeClr>
                </a:solidFill>
                <a:effectLst/>
                <a:latin typeface="メイリオ" panose="020B0604030504040204" pitchFamily="50" charset="-128"/>
                <a:ea typeface="メイリオ" panose="020B0604030504040204" pitchFamily="50" charset="-128"/>
              </a:rPr>
            </a:br>
            <a:r>
              <a:rPr lang="ja-JP" altLang="en-US" sz="4000" b="0" cap="none" dirty="0">
                <a:ln w="0"/>
                <a:solidFill>
                  <a:schemeClr val="tx2">
                    <a:lumMod val="50000"/>
                  </a:schemeClr>
                </a:solidFill>
                <a:effectLst/>
                <a:latin typeface="メイリオ" panose="020B0604030504040204" pitchFamily="50" charset="-128"/>
                <a:ea typeface="メイリオ" panose="020B0604030504040204" pitchFamily="50" charset="-128"/>
              </a:rPr>
              <a:t>いつまで家にいられるか</a:t>
            </a:r>
          </a:p>
        </p:txBody>
      </p:sp>
      <p:sp>
        <p:nvSpPr>
          <p:cNvPr id="6" name="スライド番号プレースホルダー 5"/>
          <p:cNvSpPr>
            <a:spLocks noGrp="1"/>
          </p:cNvSpPr>
          <p:nvPr>
            <p:ph type="sldNum" sz="quarter" idx="12"/>
          </p:nvPr>
        </p:nvSpPr>
        <p:spPr>
          <a:xfrm>
            <a:off x="7699513" y="6388446"/>
            <a:ext cx="1279663" cy="365125"/>
          </a:xfrm>
        </p:spPr>
        <p:txBody>
          <a:bodyPr vert="horz" lIns="91440" tIns="45720" rIns="91440" bIns="45720" rtlCol="0" anchor="ctr"/>
          <a:lstStyle/>
          <a:p>
            <a:fld id="{4FAB73BC-B049-4115-A692-8D63A059BFB8}" type="slidenum">
              <a:rPr lang="en-US" sz="1800" smtClean="0">
                <a:solidFill>
                  <a:schemeClr val="tx2">
                    <a:lumMod val="75000"/>
                  </a:schemeClr>
                </a:solidFill>
                <a:latin typeface="メイリオ" panose="020B0604030504040204" pitchFamily="50" charset="-128"/>
                <a:ea typeface="メイリオ" panose="020B0604030504040204" pitchFamily="50" charset="-128"/>
              </a:rPr>
              <a:pPr/>
              <a:t>1</a:t>
            </a:fld>
            <a:endParaRPr lang="en-US" sz="1800" dirty="0">
              <a:solidFill>
                <a:schemeClr val="tx2">
                  <a:lumMod val="75000"/>
                </a:schemeClr>
              </a:solidFill>
              <a:latin typeface="メイリオ" panose="020B0604030504040204" pitchFamily="50" charset="-128"/>
              <a:ea typeface="メイリオ" panose="020B0604030504040204" pitchFamily="50" charset="-128"/>
            </a:endParaRPr>
          </a:p>
        </p:txBody>
      </p:sp>
      <p:sp>
        <p:nvSpPr>
          <p:cNvPr id="4" name="サブタイトル 2"/>
          <p:cNvSpPr txBox="1">
            <a:spLocks/>
          </p:cNvSpPr>
          <p:nvPr/>
        </p:nvSpPr>
        <p:spPr>
          <a:xfrm>
            <a:off x="1537468" y="5564287"/>
            <a:ext cx="6480097" cy="1006722"/>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1000"/>
              </a:spcBef>
              <a:buClr>
                <a:schemeClr val="accent1"/>
              </a:buClr>
              <a:buSzPct val="80000"/>
              <a:buFont typeface="Corbel" pitchFamily="34" charset="0"/>
              <a:buNone/>
              <a:defRPr kumimoji="1" sz="1800" kern="1200">
                <a:solidFill>
                  <a:srgbClr val="FFFFFF"/>
                </a:solidFill>
                <a:latin typeface="+mn-lt"/>
                <a:ea typeface="+mn-ea"/>
                <a:cs typeface="+mn-cs"/>
              </a:defRPr>
            </a:lvl1pPr>
            <a:lvl2pPr marL="3429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800" kern="1200">
                <a:solidFill>
                  <a:schemeClr val="accent1"/>
                </a:solidFill>
                <a:latin typeface="+mn-lt"/>
                <a:ea typeface="+mn-ea"/>
                <a:cs typeface="+mn-cs"/>
              </a:defRPr>
            </a:lvl2pPr>
            <a:lvl3pPr marL="6858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800" kern="1200">
                <a:solidFill>
                  <a:schemeClr val="accent1"/>
                </a:solidFill>
                <a:latin typeface="+mn-lt"/>
                <a:ea typeface="+mn-ea"/>
                <a:cs typeface="+mn-cs"/>
              </a:defRPr>
            </a:lvl3pPr>
            <a:lvl4pPr marL="10287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4pPr>
            <a:lvl5pPr marL="13716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5pPr>
            <a:lvl6pPr marL="17145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6pPr>
            <a:lvl7pPr marL="20574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7pPr>
            <a:lvl8pPr marL="24003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8pPr>
            <a:lvl9pPr marL="27432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9pPr>
          </a:lstStyle>
          <a:p>
            <a:pPr>
              <a:lnSpc>
                <a:spcPct val="150000"/>
              </a:lnSpc>
            </a:pPr>
            <a:r>
              <a:rPr lang="ja-JP" altLang="en-US" sz="2000" dirty="0">
                <a:solidFill>
                  <a:schemeClr val="tx2">
                    <a:lumMod val="50000"/>
                  </a:schemeClr>
                </a:solidFill>
                <a:latin typeface="メイリオ" panose="020B0604030504040204" pitchFamily="50" charset="-128"/>
                <a:ea typeface="メイリオ" panose="020B0604030504040204" pitchFamily="50" charset="-128"/>
              </a:rPr>
              <a:t>医療法人篠原湘南クリニック　クローバーホスピタル　理事長　篠原 裕希</a:t>
            </a:r>
          </a:p>
        </p:txBody>
      </p:sp>
      <p:pic>
        <p:nvPicPr>
          <p:cNvPr id="7" name="図 6">
            <a:extLst>
              <a:ext uri="{FF2B5EF4-FFF2-40B4-BE49-F238E27FC236}">
                <a16:creationId xmlns:a16="http://schemas.microsoft.com/office/drawing/2014/main" id="{D3B734A4-334B-43A4-9A65-29A1DE0226CA}"/>
              </a:ext>
            </a:extLst>
          </p:cNvPr>
          <p:cNvPicPr>
            <a:picLocks noChangeAspect="1"/>
          </p:cNvPicPr>
          <p:nvPr/>
        </p:nvPicPr>
        <p:blipFill>
          <a:blip r:embed="rId2"/>
          <a:stretch>
            <a:fillRect/>
          </a:stretch>
        </p:blipFill>
        <p:spPr>
          <a:xfrm>
            <a:off x="3836612" y="4252953"/>
            <a:ext cx="1680750" cy="1293389"/>
          </a:xfrm>
          <a:prstGeom prst="rect">
            <a:avLst/>
          </a:prstGeom>
        </p:spPr>
      </p:pic>
      <p:sp>
        <p:nvSpPr>
          <p:cNvPr id="8" name="サブタイトル 2">
            <a:extLst>
              <a:ext uri="{FF2B5EF4-FFF2-40B4-BE49-F238E27FC236}">
                <a16:creationId xmlns:a16="http://schemas.microsoft.com/office/drawing/2014/main" id="{6265F5B9-ADDE-4BF2-A3E5-11CDA7F807F9}"/>
              </a:ext>
            </a:extLst>
          </p:cNvPr>
          <p:cNvSpPr txBox="1">
            <a:spLocks/>
          </p:cNvSpPr>
          <p:nvPr/>
        </p:nvSpPr>
        <p:spPr>
          <a:xfrm>
            <a:off x="222082" y="286991"/>
            <a:ext cx="8651077" cy="415374"/>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1000"/>
              </a:spcBef>
              <a:buClr>
                <a:schemeClr val="accent1"/>
              </a:buClr>
              <a:buSzPct val="80000"/>
              <a:buFont typeface="Corbel" pitchFamily="34" charset="0"/>
              <a:buNone/>
              <a:defRPr kumimoji="1" sz="1800" kern="1200">
                <a:solidFill>
                  <a:srgbClr val="FFFFFF"/>
                </a:solidFill>
                <a:latin typeface="+mn-lt"/>
                <a:ea typeface="+mn-ea"/>
                <a:cs typeface="+mn-cs"/>
              </a:defRPr>
            </a:lvl1pPr>
            <a:lvl2pPr marL="3429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800" kern="1200">
                <a:solidFill>
                  <a:schemeClr val="accent1"/>
                </a:solidFill>
                <a:latin typeface="+mn-lt"/>
                <a:ea typeface="+mn-ea"/>
                <a:cs typeface="+mn-cs"/>
              </a:defRPr>
            </a:lvl2pPr>
            <a:lvl3pPr marL="6858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800" kern="1200">
                <a:solidFill>
                  <a:schemeClr val="accent1"/>
                </a:solidFill>
                <a:latin typeface="+mn-lt"/>
                <a:ea typeface="+mn-ea"/>
                <a:cs typeface="+mn-cs"/>
              </a:defRPr>
            </a:lvl3pPr>
            <a:lvl4pPr marL="10287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4pPr>
            <a:lvl5pPr marL="13716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5pPr>
            <a:lvl6pPr marL="17145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6pPr>
            <a:lvl7pPr marL="20574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7pPr>
            <a:lvl8pPr marL="24003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8pPr>
            <a:lvl9pPr marL="2743200" indent="0" algn="ctr" defTabSz="685800" rtl="0" eaLnBrk="1" latinLnBrk="0" hangingPunct="1">
              <a:lnSpc>
                <a:spcPct val="90000"/>
              </a:lnSpc>
              <a:spcBef>
                <a:spcPts val="150"/>
              </a:spcBef>
              <a:spcAft>
                <a:spcPts val="300"/>
              </a:spcAft>
              <a:buClr>
                <a:schemeClr val="accent1"/>
              </a:buClr>
              <a:buSzPct val="80000"/>
              <a:buFont typeface="Corbel" pitchFamily="34" charset="0"/>
              <a:buNone/>
              <a:defRPr kumimoji="1" sz="1500" kern="1200">
                <a:solidFill>
                  <a:schemeClr val="accent1"/>
                </a:solidFill>
                <a:latin typeface="+mn-lt"/>
                <a:ea typeface="+mn-ea"/>
                <a:cs typeface="+mn-cs"/>
              </a:defRPr>
            </a:lvl9pPr>
          </a:lstStyle>
          <a:p>
            <a:pPr algn="l"/>
            <a:r>
              <a:rPr lang="en-US" altLang="ja-JP" sz="2000" dirty="0">
                <a:solidFill>
                  <a:schemeClr val="tx2">
                    <a:lumMod val="50000"/>
                  </a:schemeClr>
                </a:solidFill>
                <a:latin typeface="メイリオ" panose="020B0604030504040204" pitchFamily="50" charset="-128"/>
                <a:ea typeface="メイリオ" panose="020B0604030504040204" pitchFamily="50" charset="-128"/>
              </a:rPr>
              <a:t>2026</a:t>
            </a:r>
            <a:r>
              <a:rPr lang="ja-JP" altLang="en-US" sz="2000" dirty="0">
                <a:solidFill>
                  <a:schemeClr val="tx2">
                    <a:lumMod val="50000"/>
                  </a:schemeClr>
                </a:solidFill>
                <a:latin typeface="メイリオ" panose="020B0604030504040204" pitchFamily="50" charset="-128"/>
                <a:ea typeface="メイリオ" panose="020B0604030504040204" pitchFamily="50" charset="-128"/>
              </a:rPr>
              <a:t>年</a:t>
            </a:r>
            <a:r>
              <a:rPr lang="en-US" altLang="ja-JP" sz="2000" dirty="0">
                <a:solidFill>
                  <a:schemeClr val="tx2">
                    <a:lumMod val="50000"/>
                  </a:schemeClr>
                </a:solidFill>
                <a:latin typeface="メイリオ" panose="020B0604030504040204" pitchFamily="50" charset="-128"/>
                <a:ea typeface="メイリオ" panose="020B0604030504040204" pitchFamily="50" charset="-128"/>
              </a:rPr>
              <a:t>6</a:t>
            </a:r>
            <a:r>
              <a:rPr lang="ja-JP" altLang="en-US" sz="2000" dirty="0">
                <a:solidFill>
                  <a:schemeClr val="tx2">
                    <a:lumMod val="50000"/>
                  </a:schemeClr>
                </a:solidFill>
                <a:latin typeface="メイリオ" panose="020B0604030504040204" pitchFamily="50" charset="-128"/>
                <a:ea typeface="メイリオ" panose="020B0604030504040204" pitchFamily="50" charset="-128"/>
              </a:rPr>
              <a:t>月</a:t>
            </a:r>
            <a:r>
              <a:rPr lang="en-US" altLang="ja-JP" sz="2000" dirty="0">
                <a:solidFill>
                  <a:schemeClr val="tx2">
                    <a:lumMod val="50000"/>
                  </a:schemeClr>
                </a:solidFill>
                <a:latin typeface="メイリオ" panose="020B0604030504040204" pitchFamily="50" charset="-128"/>
                <a:ea typeface="メイリオ" panose="020B0604030504040204" pitchFamily="50" charset="-128"/>
              </a:rPr>
              <a:t>25</a:t>
            </a:r>
            <a:r>
              <a:rPr lang="ja-JP" altLang="en-US" sz="2000" dirty="0">
                <a:solidFill>
                  <a:schemeClr val="tx2">
                    <a:lumMod val="50000"/>
                  </a:schemeClr>
                </a:solidFill>
                <a:latin typeface="メイリオ" panose="020B0604030504040204" pitchFamily="50" charset="-128"/>
                <a:ea typeface="メイリオ" panose="020B0604030504040204" pitchFamily="50" charset="-128"/>
              </a:rPr>
              <a:t>日（木）原町内会 サロンいこい</a:t>
            </a:r>
          </a:p>
        </p:txBody>
      </p:sp>
    </p:spTree>
    <p:extLst>
      <p:ext uri="{BB962C8B-B14F-4D97-AF65-F5344CB8AC3E}">
        <p14:creationId xmlns:p14="http://schemas.microsoft.com/office/powerpoint/2010/main" val="1249213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4FAD285-3BB5-4232-A096-C7EB1D6F8089}"/>
              </a:ext>
            </a:extLst>
          </p:cNvPr>
          <p:cNvSpPr>
            <a:spLocks noGrp="1"/>
          </p:cNvSpPr>
          <p:nvPr>
            <p:ph type="title"/>
          </p:nvPr>
        </p:nvSpPr>
        <p:spPr/>
        <p:txBody>
          <a:bodyPr/>
          <a:lstStyle/>
          <a:p>
            <a:r>
              <a:rPr kumimoji="1" lang="ja-JP" altLang="en-US" dirty="0"/>
              <a:t>自己紹介</a:t>
            </a:r>
          </a:p>
        </p:txBody>
      </p:sp>
      <p:sp>
        <p:nvSpPr>
          <p:cNvPr id="4" name="コンテンツ プレースホルダー 2">
            <a:extLst>
              <a:ext uri="{FF2B5EF4-FFF2-40B4-BE49-F238E27FC236}">
                <a16:creationId xmlns:a16="http://schemas.microsoft.com/office/drawing/2014/main" id="{B8A21BAA-578C-4913-BB11-D5803BF91619}"/>
              </a:ext>
            </a:extLst>
          </p:cNvPr>
          <p:cNvSpPr>
            <a:spLocks noGrp="1"/>
          </p:cNvSpPr>
          <p:nvPr>
            <p:ph idx="1"/>
          </p:nvPr>
        </p:nvSpPr>
        <p:spPr>
          <a:xfrm>
            <a:off x="716083" y="1525408"/>
            <a:ext cx="7877849" cy="4579557"/>
          </a:xfrm>
          <a:prstGeom prst="rect">
            <a:avLst/>
          </a:prstGeom>
          <a:ln>
            <a:noFill/>
          </a:ln>
        </p:spPr>
        <p:txBody>
          <a:bodyPr vert="horz" lIns="68580" tIns="34290" rIns="68580" bIns="3429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kumimoji="1"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kumimoji="1"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kumimoji="1"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kumimoji="1"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kumimoji="1"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kumimoji="1"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kumimoji="1"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kumimoji="1"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kumimoji="1" sz="1400" kern="1200" baseline="0">
                <a:solidFill>
                  <a:schemeClr val="tx1">
                    <a:lumMod val="65000"/>
                    <a:lumOff val="35000"/>
                  </a:schemeClr>
                </a:solidFill>
                <a:latin typeface="+mn-lt"/>
                <a:ea typeface="+mn-ea"/>
                <a:cs typeface="+mn-cs"/>
              </a:defRPr>
            </a:lvl9pPr>
          </a:lstStyle>
          <a:p>
            <a:pPr>
              <a:lnSpc>
                <a:spcPct val="85000"/>
              </a:lnSpc>
              <a:spcBef>
                <a:spcPts val="975"/>
              </a:spcBef>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大阪出身</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lnSpc>
                <a:spcPct val="85000"/>
              </a:lnSpc>
              <a:spcBef>
                <a:spcPts val="975"/>
              </a:spcBef>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昭和大学（現 昭和医科大学）卒業</a:t>
            </a:r>
          </a:p>
          <a:p>
            <a:pPr>
              <a:lnSpc>
                <a:spcPct val="85000"/>
              </a:lnSpc>
              <a:spcBef>
                <a:spcPts val="975"/>
              </a:spcBef>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アイスホッケー部</a:t>
            </a:r>
          </a:p>
          <a:p>
            <a:pPr>
              <a:lnSpc>
                <a:spcPct val="85000"/>
              </a:lnSpc>
              <a:spcBef>
                <a:spcPts val="975"/>
              </a:spcBef>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元外科医</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lnSpc>
                <a:spcPct val="85000"/>
              </a:lnSpc>
              <a:spcBef>
                <a:spcPts val="975"/>
              </a:spcBef>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好きなもの</a:t>
            </a:r>
          </a:p>
          <a:p>
            <a:pPr marL="0" indent="0">
              <a:lnSpc>
                <a:spcPct val="85000"/>
              </a:lnSpc>
              <a:spcBef>
                <a:spcPts val="975"/>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阪神タイガース</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85000"/>
              </a:lnSpc>
              <a:spcBef>
                <a:spcPts val="975"/>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お好み焼き、たこ焼き、焼きそば</a:t>
            </a:r>
          </a:p>
          <a:p>
            <a:pPr>
              <a:lnSpc>
                <a:spcPct val="85000"/>
              </a:lnSpc>
              <a:spcBef>
                <a:spcPts val="975"/>
              </a:spcBef>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特技</a:t>
            </a:r>
          </a:p>
          <a:p>
            <a:pPr marL="0" indent="0">
              <a:lnSpc>
                <a:spcPct val="85000"/>
              </a:lnSpc>
              <a:spcBef>
                <a:spcPts val="975"/>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将棋（アマ三段）、麻雀</a:t>
            </a:r>
          </a:p>
          <a:p>
            <a:pPr>
              <a:lnSpc>
                <a:spcPct val="85000"/>
              </a:lnSpc>
              <a:spcBef>
                <a:spcPts val="975"/>
              </a:spcBef>
              <a:buFont typeface="Wingdings" panose="05000000000000000000" pitchFamily="2" charset="2"/>
              <a:buChar char="l"/>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3" name="スライド番号プレースホルダー 2">
            <a:extLst>
              <a:ext uri="{FF2B5EF4-FFF2-40B4-BE49-F238E27FC236}">
                <a16:creationId xmlns:a16="http://schemas.microsoft.com/office/drawing/2014/main" id="{BA78D753-8B62-4727-8E80-7EF2D9C98361}"/>
              </a:ext>
            </a:extLst>
          </p:cNvPr>
          <p:cNvSpPr>
            <a:spLocks noGrp="1"/>
          </p:cNvSpPr>
          <p:nvPr>
            <p:ph type="sldNum" sz="quarter" idx="12"/>
          </p:nvPr>
        </p:nvSpPr>
        <p:spPr/>
        <p:txBody>
          <a:bodyPr vert="horz" lIns="91440" tIns="45720" rIns="91440" bIns="45720" rtlCol="0" anchor="ctr"/>
          <a:lstStyle/>
          <a:p>
            <a:fld id="{FB9C5052-B7F3-4A26-8B4C-07ACA422D1D8}" type="slidenum">
              <a:rPr lang="ja-JP" altLang="en-US">
                <a:solidFill>
                  <a:schemeClr val="tx2">
                    <a:lumMod val="75000"/>
                  </a:schemeClr>
                </a:solidFill>
                <a:latin typeface="メイリオ" panose="020B0604030504040204" pitchFamily="50" charset="-128"/>
                <a:ea typeface="メイリオ" panose="020B0604030504040204" pitchFamily="50" charset="-128"/>
              </a:rPr>
              <a:pPr/>
              <a:t>2</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pic>
        <p:nvPicPr>
          <p:cNvPr id="5" name="図 4">
            <a:extLst>
              <a:ext uri="{FF2B5EF4-FFF2-40B4-BE49-F238E27FC236}">
                <a16:creationId xmlns:a16="http://schemas.microsoft.com/office/drawing/2014/main" id="{F3D1ED2E-B628-4D47-A7EC-6CD64F314760}"/>
              </a:ext>
            </a:extLst>
          </p:cNvPr>
          <p:cNvPicPr>
            <a:picLocks noChangeAspect="1"/>
          </p:cNvPicPr>
          <p:nvPr/>
        </p:nvPicPr>
        <p:blipFill rotWithShape="1">
          <a:blip r:embed="rId2">
            <a:extLst>
              <a:ext uri="{28A0092B-C50C-407E-A947-70E740481C1C}">
                <a14:useLocalDpi xmlns:a14="http://schemas.microsoft.com/office/drawing/2010/main" val="0"/>
              </a:ext>
            </a:extLst>
          </a:blip>
          <a:srcRect l="6655" t="6349" r="23395" b="25714"/>
          <a:stretch/>
        </p:blipFill>
        <p:spPr>
          <a:xfrm>
            <a:off x="6690980" y="1440180"/>
            <a:ext cx="2012910" cy="2761301"/>
          </a:xfrm>
          <a:prstGeom prst="rect">
            <a:avLst/>
          </a:prstGeom>
        </p:spPr>
      </p:pic>
    </p:spTree>
    <p:extLst>
      <p:ext uri="{BB962C8B-B14F-4D97-AF65-F5344CB8AC3E}">
        <p14:creationId xmlns:p14="http://schemas.microsoft.com/office/powerpoint/2010/main" val="2485815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4FAD285-3BB5-4232-A096-C7EB1D6F8089}"/>
              </a:ext>
            </a:extLst>
          </p:cNvPr>
          <p:cNvSpPr>
            <a:spLocks noGrp="1"/>
          </p:cNvSpPr>
          <p:nvPr>
            <p:ph type="title"/>
          </p:nvPr>
        </p:nvSpPr>
        <p:spPr>
          <a:xfrm>
            <a:off x="164453" y="199395"/>
            <a:ext cx="7406640" cy="883479"/>
          </a:xfrm>
        </p:spPr>
        <p:txBody>
          <a:bodyPr/>
          <a:lstStyle/>
          <a:p>
            <a:r>
              <a:rPr kumimoji="1" lang="ja-JP" altLang="en-US" dirty="0"/>
              <a:t>法人紹介　</a:t>
            </a:r>
            <a:r>
              <a:rPr lang="ja-JP" altLang="en-US" sz="3200" dirty="0">
                <a:solidFill>
                  <a:srgbClr val="DF5327"/>
                </a:solidFill>
              </a:rPr>
              <a:t>藤沢市で下記を運営</a:t>
            </a:r>
            <a:endParaRPr kumimoji="1" lang="ja-JP" altLang="en-US" sz="3200" dirty="0"/>
          </a:p>
        </p:txBody>
      </p:sp>
      <p:sp>
        <p:nvSpPr>
          <p:cNvPr id="3" name="スライド番号プレースホルダー 2">
            <a:extLst>
              <a:ext uri="{FF2B5EF4-FFF2-40B4-BE49-F238E27FC236}">
                <a16:creationId xmlns:a16="http://schemas.microsoft.com/office/drawing/2014/main" id="{BA78D753-8B62-4727-8E80-7EF2D9C98361}"/>
              </a:ext>
            </a:extLst>
          </p:cNvPr>
          <p:cNvSpPr>
            <a:spLocks noGrp="1"/>
          </p:cNvSpPr>
          <p:nvPr>
            <p:ph type="sldNum" sz="quarter" idx="12"/>
          </p:nvPr>
        </p:nvSpPr>
        <p:spPr/>
        <p:txBody>
          <a:bodyPr vert="horz" lIns="91440" tIns="45720" rIns="91440" bIns="45720" rtlCol="0" anchor="ctr"/>
          <a:lstStyle/>
          <a:p>
            <a:fld id="{FB9C5052-B7F3-4A26-8B4C-07ACA422D1D8}" type="slidenum">
              <a:rPr lang="ja-JP" altLang="en-US">
                <a:solidFill>
                  <a:schemeClr val="tx2">
                    <a:lumMod val="75000"/>
                  </a:schemeClr>
                </a:solidFill>
                <a:latin typeface="メイリオ" panose="020B0604030504040204" pitchFamily="50" charset="-128"/>
                <a:ea typeface="メイリオ" panose="020B0604030504040204" pitchFamily="50" charset="-128"/>
              </a:rPr>
              <a:pPr/>
              <a:t>3</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
        <p:nvSpPr>
          <p:cNvPr id="5" name="コンテンツ プレースホルダー 2">
            <a:extLst>
              <a:ext uri="{FF2B5EF4-FFF2-40B4-BE49-F238E27FC236}">
                <a16:creationId xmlns:a16="http://schemas.microsoft.com/office/drawing/2014/main" id="{E6467BE3-027D-43B4-89B8-B39AE6E8AC87}"/>
              </a:ext>
            </a:extLst>
          </p:cNvPr>
          <p:cNvSpPr txBox="1">
            <a:spLocks/>
          </p:cNvSpPr>
          <p:nvPr/>
        </p:nvSpPr>
        <p:spPr>
          <a:xfrm>
            <a:off x="272737" y="1029639"/>
            <a:ext cx="8132868" cy="5448279"/>
          </a:xfrm>
          <a:prstGeom prst="rect">
            <a:avLst/>
          </a:prstGeom>
          <a:ln>
            <a:noFill/>
          </a:ln>
        </p:spPr>
        <p:txBody>
          <a:bodyPr vert="horz" lIns="68580" tIns="34290" rIns="68580" bIns="34290" rtlCol="0">
            <a:noAutofit/>
          </a:bodyPr>
          <a:lstStyle>
            <a:lvl1pPr marL="228600" indent="-228600" algn="l" defTabSz="685800" rtl="0" eaLnBrk="1" latinLnBrk="0" hangingPunct="1">
              <a:lnSpc>
                <a:spcPct val="110000"/>
              </a:lnSpc>
              <a:spcBef>
                <a:spcPts val="700"/>
              </a:spcBef>
              <a:spcAft>
                <a:spcPts val="200"/>
              </a:spcAft>
              <a:buClr>
                <a:schemeClr val="tx2"/>
              </a:buClr>
              <a:buSzPct val="100000"/>
              <a:buFont typeface="Arial" panose="020B0604020202020204" pitchFamily="34" charset="0"/>
              <a:buChar char="•"/>
              <a:defRPr kumimoji="1"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spcAft>
                <a:spcPts val="400"/>
              </a:spcAft>
              <a:buClr>
                <a:schemeClr val="tx2"/>
              </a:buClr>
              <a:buFont typeface="Gill Sans MT" panose="020B0502020104020203" pitchFamily="34" charset="0"/>
              <a:buChar char="–"/>
              <a:defRPr kumimoji="1"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spcAft>
                <a:spcPts val="400"/>
              </a:spcAft>
              <a:buClr>
                <a:schemeClr val="tx2"/>
              </a:buClr>
              <a:buFont typeface="Arial" panose="020B0604020202020204" pitchFamily="34" charset="0"/>
              <a:buChar char="•"/>
              <a:defRPr kumimoji="1"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spcAft>
                <a:spcPts val="400"/>
              </a:spcAft>
              <a:buClr>
                <a:schemeClr val="tx2"/>
              </a:buClr>
              <a:buFont typeface="Gill Sans MT" panose="020B0502020104020203" pitchFamily="34" charset="0"/>
              <a:buChar char="–"/>
              <a:defRPr kumimoji="1"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spcAft>
                <a:spcPts val="400"/>
              </a:spcAft>
              <a:buClr>
                <a:schemeClr val="tx2"/>
              </a:buClr>
              <a:buFont typeface="Arial" panose="020B0604020202020204" pitchFamily="34" charset="0"/>
              <a:buChar char="•"/>
              <a:defRPr kumimoji="1"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spcAft>
                <a:spcPts val="400"/>
              </a:spcAft>
              <a:buClr>
                <a:schemeClr val="tx2"/>
              </a:buClr>
              <a:buFont typeface="Gill Sans MT" panose="020B0502020104020203" pitchFamily="34" charset="0"/>
              <a:buChar char="–"/>
              <a:defRPr kumimoji="1"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spcAft>
                <a:spcPts val="400"/>
              </a:spcAft>
              <a:buClr>
                <a:schemeClr val="tx2"/>
              </a:buClr>
              <a:buFont typeface="Arial" panose="020B0604020202020204" pitchFamily="34" charset="0"/>
              <a:buChar char="•"/>
              <a:defRPr kumimoji="1"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spcAft>
                <a:spcPts val="400"/>
              </a:spcAft>
              <a:buClr>
                <a:schemeClr val="tx2"/>
              </a:buClr>
              <a:buFont typeface="Gill Sans MT" panose="020B0502020104020203" pitchFamily="34" charset="0"/>
              <a:buChar char="–"/>
              <a:defRPr kumimoji="1"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spcAft>
                <a:spcPts val="400"/>
              </a:spcAft>
              <a:buClr>
                <a:schemeClr val="tx2"/>
              </a:buClr>
              <a:buFont typeface="Arial" panose="020B0604020202020204" pitchFamily="34" charset="0"/>
              <a:buChar char="•"/>
              <a:defRPr kumimoji="1" sz="1400" kern="1200" baseline="0">
                <a:solidFill>
                  <a:schemeClr val="tx1">
                    <a:lumMod val="65000"/>
                    <a:lumOff val="35000"/>
                  </a:schemeClr>
                </a:solidFill>
                <a:latin typeface="+mn-lt"/>
                <a:ea typeface="+mn-ea"/>
                <a:cs typeface="+mn-cs"/>
              </a:defRPr>
            </a:lvl9pPr>
          </a:lstStyle>
          <a:p>
            <a:pPr marL="0" indent="0" defTabSz="514350">
              <a:lnSpc>
                <a:spcPct val="100000"/>
              </a:lnSpc>
              <a:spcBef>
                <a:spcPts val="0"/>
              </a:spcBef>
              <a:spcAft>
                <a:spcPts val="150"/>
              </a:spcAft>
              <a:buClr>
                <a:srgbClr val="4E3B30"/>
              </a:buClr>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・クローバーホスピタル</a:t>
            </a: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0"/>
              </a:spcBef>
              <a:spcAft>
                <a:spcPts val="150"/>
              </a:spcAft>
              <a:buClr>
                <a:srgbClr val="4E3B30"/>
              </a:buCl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強化型在宅療養支援病院</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0"/>
              </a:spcBef>
              <a:spcAft>
                <a:spcPts val="150"/>
              </a:spcAft>
              <a:buClr>
                <a:srgbClr val="4E3B30"/>
              </a:buCl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在宅医療</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0"/>
              </a:spcBef>
              <a:spcAft>
                <a:spcPts val="150"/>
              </a:spcAft>
              <a:buClr>
                <a:srgbClr val="4E3B30"/>
              </a:buCl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ひろき訪問看護ステーション　</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600"/>
              </a:spcBef>
              <a:spcAft>
                <a:spcPts val="0"/>
              </a:spcAft>
              <a:buClr>
                <a:srgbClr val="4E3B30"/>
              </a:buCl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クローバーヴィラ</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0"/>
              </a:spcBef>
              <a:spcAft>
                <a:spcPts val="150"/>
              </a:spcAft>
              <a:buClr>
                <a:srgbClr val="4E3B30"/>
              </a:buCl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超強化型老健・通所リハビリ</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0"/>
              </a:spcBef>
              <a:spcAft>
                <a:spcPts val="150"/>
              </a:spcAft>
              <a:buClr>
                <a:srgbClr val="4E3B30"/>
              </a:buCl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訪問リハビリ</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0"/>
              </a:spcBef>
              <a:spcAft>
                <a:spcPts val="150"/>
              </a:spcAft>
              <a:buClr>
                <a:srgbClr val="4E3B30"/>
              </a:buCl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居宅介護支援事業所</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600"/>
              </a:spcBef>
              <a:spcAft>
                <a:spcPts val="150"/>
              </a:spcAft>
              <a:buClr>
                <a:srgbClr val="4E3B30"/>
              </a:buClr>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・クローバークリニック</a:t>
            </a: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0"/>
              </a:spcBef>
              <a:spcAft>
                <a:spcPts val="150"/>
              </a:spcAft>
              <a:buClr>
                <a:srgbClr val="4E3B30"/>
              </a:buClr>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　　</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診療所</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600"/>
              </a:spcBef>
              <a:spcAft>
                <a:spcPts val="150"/>
              </a:spcAft>
              <a:buClr>
                <a:srgbClr val="4E3B30"/>
              </a:buClr>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・クローバーガーデン</a:t>
            </a: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0" indent="0" defTabSz="514350">
              <a:lnSpc>
                <a:spcPct val="100000"/>
              </a:lnSpc>
              <a:spcBef>
                <a:spcPts val="0"/>
              </a:spcBef>
              <a:spcAft>
                <a:spcPts val="150"/>
              </a:spcAft>
              <a:buClr>
                <a:srgbClr val="4E3B30"/>
              </a:buClr>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　　</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介護付き有料老人ホーム</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pic>
        <p:nvPicPr>
          <p:cNvPr id="9" name="図 8">
            <a:extLst>
              <a:ext uri="{FF2B5EF4-FFF2-40B4-BE49-F238E27FC236}">
                <a16:creationId xmlns:a16="http://schemas.microsoft.com/office/drawing/2014/main" id="{D41F3F04-6695-4575-BA89-D0B4086547A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13867" y="1029639"/>
            <a:ext cx="2485826" cy="1395818"/>
          </a:xfrm>
          <a:prstGeom prst="rect">
            <a:avLst/>
          </a:prstGeom>
        </p:spPr>
      </p:pic>
      <p:pic>
        <p:nvPicPr>
          <p:cNvPr id="7" name="図 6">
            <a:extLst>
              <a:ext uri="{FF2B5EF4-FFF2-40B4-BE49-F238E27FC236}">
                <a16:creationId xmlns:a16="http://schemas.microsoft.com/office/drawing/2014/main" id="{EC967E31-C405-47E5-90E8-233C24EF80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08040" y="2875616"/>
            <a:ext cx="2497480" cy="1395818"/>
          </a:xfrm>
          <a:prstGeom prst="rect">
            <a:avLst/>
          </a:prstGeom>
        </p:spPr>
      </p:pic>
      <p:pic>
        <p:nvPicPr>
          <p:cNvPr id="12" name="図 11" descr="アパートのビル&#10;&#10;AI 生成コンテンツは誤りを含む可能性があります。">
            <a:extLst>
              <a:ext uri="{FF2B5EF4-FFF2-40B4-BE49-F238E27FC236}">
                <a16:creationId xmlns:a16="http://schemas.microsoft.com/office/drawing/2014/main" id="{75B9B8D9-CFC1-E6D8-7958-76979CC84164}"/>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16343" y="4721593"/>
            <a:ext cx="2489177" cy="1520509"/>
          </a:xfrm>
          <a:prstGeom prst="rect">
            <a:avLst/>
          </a:prstGeom>
        </p:spPr>
      </p:pic>
    </p:spTree>
    <p:extLst>
      <p:ext uri="{BB962C8B-B14F-4D97-AF65-F5344CB8AC3E}">
        <p14:creationId xmlns:p14="http://schemas.microsoft.com/office/powerpoint/2010/main" val="1736217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3A317BA-8D52-4AE7-91C3-9025C7D02A54}"/>
              </a:ext>
            </a:extLst>
          </p:cNvPr>
          <p:cNvSpPr>
            <a:spLocks noGrp="1"/>
          </p:cNvSpPr>
          <p:nvPr>
            <p:ph type="title"/>
          </p:nvPr>
        </p:nvSpPr>
        <p:spPr>
          <a:xfrm>
            <a:off x="269288" y="41817"/>
            <a:ext cx="8079581" cy="1243649"/>
          </a:xfrm>
        </p:spPr>
        <p:txBody>
          <a:bodyPr/>
          <a:lstStyle/>
          <a:p>
            <a:r>
              <a:rPr kumimoji="1" lang="ja-JP" altLang="en-US" dirty="0"/>
              <a:t>本日のすすめ方</a:t>
            </a:r>
          </a:p>
        </p:txBody>
      </p:sp>
      <p:sp>
        <p:nvSpPr>
          <p:cNvPr id="3" name="コンテンツ プレースホルダー 2">
            <a:extLst>
              <a:ext uri="{FF2B5EF4-FFF2-40B4-BE49-F238E27FC236}">
                <a16:creationId xmlns:a16="http://schemas.microsoft.com/office/drawing/2014/main" id="{0D384106-BFD1-4332-8507-EF26D2ADBE72}"/>
              </a:ext>
            </a:extLst>
          </p:cNvPr>
          <p:cNvSpPr>
            <a:spLocks noGrp="1"/>
          </p:cNvSpPr>
          <p:nvPr>
            <p:ph idx="1"/>
          </p:nvPr>
        </p:nvSpPr>
        <p:spPr>
          <a:xfrm>
            <a:off x="731457" y="1114116"/>
            <a:ext cx="8003485" cy="5404740"/>
          </a:xfrm>
        </p:spPr>
        <p:txBody>
          <a:bodyPr>
            <a:noAutofit/>
          </a:bodyPr>
          <a:lstStyle/>
          <a:p>
            <a:pPr marL="34290" indent="0">
              <a:lnSpc>
                <a:spcPts val="2800"/>
              </a:lnSpc>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起　日本の現状</a:t>
            </a: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2800"/>
              </a:lnSpc>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承　在宅医療とは</a:t>
            </a: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2800"/>
              </a:lnSpc>
              <a:buNone/>
            </a:pPr>
            <a:r>
              <a:rPr lang="en-US" altLang="ja-JP" sz="2800" dirty="0">
                <a:solidFill>
                  <a:schemeClr val="tx2">
                    <a:lumMod val="50000"/>
                  </a:schemeClr>
                </a:solidFill>
                <a:latin typeface="メイリオ" panose="020B0604030504040204" pitchFamily="50" charset="-128"/>
                <a:ea typeface="メイリオ" panose="020B0604030504040204" pitchFamily="50" charset="-128"/>
              </a:rPr>
              <a:t>  </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在宅医療と訪問診療</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28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2.</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医療保険と介護保険</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28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介護施設とは</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2800"/>
              </a:lnSpc>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転　認知症とは</a:t>
            </a: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2800"/>
              </a:lnSpc>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結　決断：ターニングポイント</a:t>
            </a: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ts val="2800"/>
              </a:lnSpc>
              <a:spcBef>
                <a:spcPts val="975"/>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自宅で生活ができるか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ts val="2800"/>
              </a:lnSpc>
              <a:spcBef>
                <a:spcPts val="975"/>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2.</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受診と告知</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ts val="2800"/>
              </a:lnSpc>
              <a:spcBef>
                <a:spcPts val="975"/>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レカネマブとドナネマブ</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ts val="2800"/>
              </a:lnSpc>
              <a:spcBef>
                <a:spcPts val="975"/>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4.</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認知症の段階</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2800"/>
              </a:lnSpc>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41F82710-7280-4311-84B7-25CB9A307229}"/>
              </a:ext>
            </a:extLst>
          </p:cNvPr>
          <p:cNvSpPr>
            <a:spLocks noGrp="1"/>
          </p:cNvSpPr>
          <p:nvPr>
            <p:ph type="sldNum" sz="quarter" idx="12"/>
          </p:nvPr>
        </p:nvSpPr>
        <p:spPr/>
        <p:txBody>
          <a:bodyPr vert="horz" lIns="91440" tIns="45720" rIns="91440" bIns="45720" rtlCol="0" anchor="ctr"/>
          <a:lstStyle/>
          <a:p>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a:t>4</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
        <p:nvSpPr>
          <p:cNvPr id="6" name="コンテンツ プレースホルダー 2">
            <a:extLst>
              <a:ext uri="{FF2B5EF4-FFF2-40B4-BE49-F238E27FC236}">
                <a16:creationId xmlns:a16="http://schemas.microsoft.com/office/drawing/2014/main" id="{097F3EC4-27BC-411A-8423-2BFE6E1C2FC2}"/>
              </a:ext>
            </a:extLst>
          </p:cNvPr>
          <p:cNvSpPr txBox="1">
            <a:spLocks/>
          </p:cNvSpPr>
          <p:nvPr/>
        </p:nvSpPr>
        <p:spPr>
          <a:xfrm>
            <a:off x="955089" y="3010467"/>
            <a:ext cx="8003485" cy="1555899"/>
          </a:xfrm>
          <a:prstGeom prst="rect">
            <a:avLst/>
          </a:prstGeom>
        </p:spPr>
        <p:txBody>
          <a:bodyPr vert="horz" lIns="91440" tIns="45720" rIns="91440" bIns="45720" rtlCol="0">
            <a:noAutofit/>
          </a:bodyPr>
          <a:lstStyle>
            <a:lvl1pPr marL="68580" indent="-68580" algn="l" defTabSz="685800" rtl="0" eaLnBrk="1" latinLnBrk="0" hangingPunct="1">
              <a:lnSpc>
                <a:spcPct val="85000"/>
              </a:lnSpc>
              <a:spcBef>
                <a:spcPts val="975"/>
              </a:spcBef>
              <a:buFont typeface="Arial" pitchFamily="34" charset="0"/>
              <a:buChar char=" "/>
              <a:defRPr kumimoji="1" sz="24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1pPr>
            <a:lvl2pPr marL="260604" indent="-257175" algn="l" defTabSz="685800" rtl="0" eaLnBrk="1" latinLnBrk="0" hangingPunct="1">
              <a:lnSpc>
                <a:spcPct val="85000"/>
              </a:lnSpc>
              <a:spcBef>
                <a:spcPts val="450"/>
              </a:spcBef>
              <a:buFont typeface="Arial" pitchFamily="34" charset="0"/>
              <a:buChar char=" "/>
              <a:defRPr kumimoji="1" sz="24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2pPr>
            <a:lvl3pPr marL="411480" indent="-411480" algn="l" defTabSz="685800" rtl="0" eaLnBrk="1" latinLnBrk="0" hangingPunct="1">
              <a:lnSpc>
                <a:spcPct val="85000"/>
              </a:lnSpc>
              <a:spcBef>
                <a:spcPts val="450"/>
              </a:spcBef>
              <a:buFont typeface="Arial" pitchFamily="34" charset="0"/>
              <a:buChar char=" "/>
              <a:defRPr kumimoji="1" sz="2400" i="1"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3pPr>
            <a:lvl4pPr marL="617220" indent="-617220" algn="l" defTabSz="685800" rtl="0" eaLnBrk="1" latinLnBrk="0" hangingPunct="1">
              <a:lnSpc>
                <a:spcPct val="85000"/>
              </a:lnSpc>
              <a:spcBef>
                <a:spcPts val="450"/>
              </a:spcBef>
              <a:buFont typeface="Arial" pitchFamily="34" charset="0"/>
              <a:buChar char=" "/>
              <a:defRPr kumimoji="1" sz="24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4pPr>
            <a:lvl5pPr marL="822960" indent="-822960" algn="l" defTabSz="685800" rtl="0" eaLnBrk="1" latinLnBrk="0" hangingPunct="1">
              <a:lnSpc>
                <a:spcPct val="85000"/>
              </a:lnSpc>
              <a:spcBef>
                <a:spcPts val="450"/>
              </a:spcBef>
              <a:buFont typeface="Arial" pitchFamily="34" charset="0"/>
              <a:buChar char=" "/>
              <a:defRPr kumimoji="1" sz="24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5pPr>
            <a:lvl6pPr marL="900000" indent="-171450" algn="l" defTabSz="685800" rtl="0" eaLnBrk="1" latinLnBrk="0" hangingPunct="1">
              <a:lnSpc>
                <a:spcPct val="85000"/>
              </a:lnSpc>
              <a:spcBef>
                <a:spcPts val="450"/>
              </a:spcBef>
              <a:buFont typeface="Arial" pitchFamily="34" charset="0"/>
              <a:buChar char=" "/>
              <a:defRPr kumimoji="1" sz="1350" kern="1200">
                <a:solidFill>
                  <a:schemeClr val="tx1">
                    <a:lumMod val="85000"/>
                    <a:lumOff val="15000"/>
                  </a:schemeClr>
                </a:solidFill>
                <a:latin typeface="+mn-lt"/>
                <a:ea typeface="+mn-ea"/>
                <a:cs typeface="+mn-cs"/>
              </a:defRPr>
            </a:lvl6pPr>
            <a:lvl7pPr marL="1050000" indent="-171450" algn="l" defTabSz="685800" rtl="0" eaLnBrk="1" latinLnBrk="0" hangingPunct="1">
              <a:lnSpc>
                <a:spcPct val="85000"/>
              </a:lnSpc>
              <a:spcBef>
                <a:spcPts val="450"/>
              </a:spcBef>
              <a:buFont typeface="Arial" pitchFamily="34" charset="0"/>
              <a:buChar char=" "/>
              <a:defRPr kumimoji="1" sz="1350" kern="1200">
                <a:solidFill>
                  <a:schemeClr val="tx1">
                    <a:lumMod val="85000"/>
                    <a:lumOff val="15000"/>
                  </a:schemeClr>
                </a:solidFill>
                <a:latin typeface="+mn-lt"/>
                <a:ea typeface="+mn-ea"/>
                <a:cs typeface="+mn-cs"/>
              </a:defRPr>
            </a:lvl7pPr>
            <a:lvl8pPr marL="1200000" indent="-171450" algn="l" defTabSz="685800" rtl="0" eaLnBrk="1" latinLnBrk="0" hangingPunct="1">
              <a:lnSpc>
                <a:spcPct val="85000"/>
              </a:lnSpc>
              <a:spcBef>
                <a:spcPts val="450"/>
              </a:spcBef>
              <a:buFont typeface="Arial" pitchFamily="34" charset="0"/>
              <a:buChar char=" "/>
              <a:defRPr kumimoji="1" sz="1350" kern="1200">
                <a:solidFill>
                  <a:schemeClr val="tx1">
                    <a:lumMod val="85000"/>
                    <a:lumOff val="15000"/>
                  </a:schemeClr>
                </a:solidFill>
                <a:latin typeface="+mn-lt"/>
                <a:ea typeface="+mn-ea"/>
                <a:cs typeface="+mn-cs"/>
              </a:defRPr>
            </a:lvl8pPr>
            <a:lvl9pPr marL="1350000" indent="-171450" algn="l" defTabSz="685800" rtl="0" eaLnBrk="1" latinLnBrk="0" hangingPunct="1">
              <a:lnSpc>
                <a:spcPct val="85000"/>
              </a:lnSpc>
              <a:spcBef>
                <a:spcPts val="450"/>
              </a:spcBef>
              <a:buFont typeface="Arial" pitchFamily="34" charset="0"/>
              <a:buChar char=" "/>
              <a:defRPr kumimoji="1" sz="1350" kern="1200">
                <a:solidFill>
                  <a:schemeClr val="tx1">
                    <a:lumMod val="85000"/>
                    <a:lumOff val="15000"/>
                  </a:schemeClr>
                </a:solidFill>
                <a:latin typeface="+mn-lt"/>
                <a:ea typeface="+mn-ea"/>
                <a:cs typeface="+mn-cs"/>
              </a:defRPr>
            </a:lvl9pPr>
          </a:lstStyle>
          <a:p>
            <a:endParaRPr lang="en-US" altLang="ja-JP" sz="2100" dirty="0">
              <a:solidFill>
                <a:schemeClr val="tx2">
                  <a:lumMod val="75000"/>
                </a:schemeClr>
              </a:solidFill>
            </a:endParaRPr>
          </a:p>
        </p:txBody>
      </p:sp>
      <p:sp>
        <p:nvSpPr>
          <p:cNvPr id="12" name="コンテンツ プレースホルダー 2">
            <a:extLst>
              <a:ext uri="{FF2B5EF4-FFF2-40B4-BE49-F238E27FC236}">
                <a16:creationId xmlns:a16="http://schemas.microsoft.com/office/drawing/2014/main" id="{316600CD-465E-4D50-AA87-36325A140A33}"/>
              </a:ext>
            </a:extLst>
          </p:cNvPr>
          <p:cNvSpPr txBox="1">
            <a:spLocks/>
          </p:cNvSpPr>
          <p:nvPr/>
        </p:nvSpPr>
        <p:spPr>
          <a:xfrm>
            <a:off x="955088" y="4687335"/>
            <a:ext cx="7556224" cy="2061970"/>
          </a:xfrm>
          <a:prstGeom prst="rect">
            <a:avLst/>
          </a:prstGeom>
        </p:spPr>
        <p:txBody>
          <a:bodyPr vert="horz" lIns="91440" tIns="45720" rIns="91440" bIns="45720" rtlCol="0">
            <a:noAutofit/>
          </a:bodyPr>
          <a:lstStyle>
            <a:lvl1pPr marL="68580" indent="-68580" algn="l" defTabSz="685800" rtl="0" eaLnBrk="1" latinLnBrk="0" hangingPunct="1">
              <a:lnSpc>
                <a:spcPct val="85000"/>
              </a:lnSpc>
              <a:spcBef>
                <a:spcPts val="975"/>
              </a:spcBef>
              <a:buFont typeface="Arial" pitchFamily="34" charset="0"/>
              <a:buChar char=" "/>
              <a:defRPr kumimoji="1" sz="24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1pPr>
            <a:lvl2pPr marL="260604" indent="-257175" algn="l" defTabSz="685800" rtl="0" eaLnBrk="1" latinLnBrk="0" hangingPunct="1">
              <a:lnSpc>
                <a:spcPct val="85000"/>
              </a:lnSpc>
              <a:spcBef>
                <a:spcPts val="450"/>
              </a:spcBef>
              <a:buFont typeface="Arial" pitchFamily="34" charset="0"/>
              <a:buChar char=" "/>
              <a:defRPr kumimoji="1" sz="24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2pPr>
            <a:lvl3pPr marL="411480" indent="-411480" algn="l" defTabSz="685800" rtl="0" eaLnBrk="1" latinLnBrk="0" hangingPunct="1">
              <a:lnSpc>
                <a:spcPct val="85000"/>
              </a:lnSpc>
              <a:spcBef>
                <a:spcPts val="450"/>
              </a:spcBef>
              <a:buFont typeface="Arial" pitchFamily="34" charset="0"/>
              <a:buChar char=" "/>
              <a:defRPr kumimoji="1" sz="2400" i="1"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3pPr>
            <a:lvl4pPr marL="617220" indent="-617220" algn="l" defTabSz="685800" rtl="0" eaLnBrk="1" latinLnBrk="0" hangingPunct="1">
              <a:lnSpc>
                <a:spcPct val="85000"/>
              </a:lnSpc>
              <a:spcBef>
                <a:spcPts val="450"/>
              </a:spcBef>
              <a:buFont typeface="Arial" pitchFamily="34" charset="0"/>
              <a:buChar char=" "/>
              <a:defRPr kumimoji="1" sz="24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4pPr>
            <a:lvl5pPr marL="822960" indent="-822960" algn="l" defTabSz="685800" rtl="0" eaLnBrk="1" latinLnBrk="0" hangingPunct="1">
              <a:lnSpc>
                <a:spcPct val="85000"/>
              </a:lnSpc>
              <a:spcBef>
                <a:spcPts val="450"/>
              </a:spcBef>
              <a:buFont typeface="Arial" pitchFamily="34" charset="0"/>
              <a:buChar char=" "/>
              <a:defRPr kumimoji="1" sz="24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5pPr>
            <a:lvl6pPr marL="900000" indent="-171450" algn="l" defTabSz="685800" rtl="0" eaLnBrk="1" latinLnBrk="0" hangingPunct="1">
              <a:lnSpc>
                <a:spcPct val="85000"/>
              </a:lnSpc>
              <a:spcBef>
                <a:spcPts val="450"/>
              </a:spcBef>
              <a:buFont typeface="Arial" pitchFamily="34" charset="0"/>
              <a:buChar char=" "/>
              <a:defRPr kumimoji="1" sz="1350" kern="1200">
                <a:solidFill>
                  <a:schemeClr val="tx1">
                    <a:lumMod val="85000"/>
                    <a:lumOff val="15000"/>
                  </a:schemeClr>
                </a:solidFill>
                <a:latin typeface="+mn-lt"/>
                <a:ea typeface="+mn-ea"/>
                <a:cs typeface="+mn-cs"/>
              </a:defRPr>
            </a:lvl6pPr>
            <a:lvl7pPr marL="1050000" indent="-171450" algn="l" defTabSz="685800" rtl="0" eaLnBrk="1" latinLnBrk="0" hangingPunct="1">
              <a:lnSpc>
                <a:spcPct val="85000"/>
              </a:lnSpc>
              <a:spcBef>
                <a:spcPts val="450"/>
              </a:spcBef>
              <a:buFont typeface="Arial" pitchFamily="34" charset="0"/>
              <a:buChar char=" "/>
              <a:defRPr kumimoji="1" sz="1350" kern="1200">
                <a:solidFill>
                  <a:schemeClr val="tx1">
                    <a:lumMod val="85000"/>
                    <a:lumOff val="15000"/>
                  </a:schemeClr>
                </a:solidFill>
                <a:latin typeface="+mn-lt"/>
                <a:ea typeface="+mn-ea"/>
                <a:cs typeface="+mn-cs"/>
              </a:defRPr>
            </a:lvl7pPr>
            <a:lvl8pPr marL="1200000" indent="-171450" algn="l" defTabSz="685800" rtl="0" eaLnBrk="1" latinLnBrk="0" hangingPunct="1">
              <a:lnSpc>
                <a:spcPct val="85000"/>
              </a:lnSpc>
              <a:spcBef>
                <a:spcPts val="450"/>
              </a:spcBef>
              <a:buFont typeface="Arial" pitchFamily="34" charset="0"/>
              <a:buChar char=" "/>
              <a:defRPr kumimoji="1" sz="1350" kern="1200">
                <a:solidFill>
                  <a:schemeClr val="tx1">
                    <a:lumMod val="85000"/>
                    <a:lumOff val="15000"/>
                  </a:schemeClr>
                </a:solidFill>
                <a:latin typeface="+mn-lt"/>
                <a:ea typeface="+mn-ea"/>
                <a:cs typeface="+mn-cs"/>
              </a:defRPr>
            </a:lvl8pPr>
            <a:lvl9pPr marL="1350000" indent="-171450" algn="l" defTabSz="685800" rtl="0" eaLnBrk="1" latinLnBrk="0" hangingPunct="1">
              <a:lnSpc>
                <a:spcPct val="85000"/>
              </a:lnSpc>
              <a:spcBef>
                <a:spcPts val="450"/>
              </a:spcBef>
              <a:buFont typeface="Arial" pitchFamily="34" charset="0"/>
              <a:buChar char=" "/>
              <a:defRPr kumimoji="1" sz="1350" kern="1200">
                <a:solidFill>
                  <a:schemeClr val="tx1">
                    <a:lumMod val="85000"/>
                    <a:lumOff val="15000"/>
                  </a:schemeClr>
                </a:solidFill>
                <a:latin typeface="+mn-lt"/>
                <a:ea typeface="+mn-ea"/>
                <a:cs typeface="+mn-cs"/>
              </a:defRPr>
            </a:lvl9pPr>
          </a:lstStyle>
          <a:p>
            <a:endParaRPr lang="en-US" altLang="ja-JP" sz="2100" dirty="0">
              <a:solidFill>
                <a:schemeClr val="tx2">
                  <a:lumMod val="75000"/>
                </a:schemeClr>
              </a:solidFill>
            </a:endParaRPr>
          </a:p>
        </p:txBody>
      </p:sp>
      <p:sp>
        <p:nvSpPr>
          <p:cNvPr id="14" name="コンテンツ プレースホルダー 2">
            <a:extLst>
              <a:ext uri="{FF2B5EF4-FFF2-40B4-BE49-F238E27FC236}">
                <a16:creationId xmlns:a16="http://schemas.microsoft.com/office/drawing/2014/main" id="{454F42B6-B85F-42D3-A6E3-9F425F7B050F}"/>
              </a:ext>
            </a:extLst>
          </p:cNvPr>
          <p:cNvSpPr txBox="1">
            <a:spLocks/>
          </p:cNvSpPr>
          <p:nvPr/>
        </p:nvSpPr>
        <p:spPr>
          <a:xfrm>
            <a:off x="955088" y="5601026"/>
            <a:ext cx="7556224" cy="925193"/>
          </a:xfrm>
          <a:prstGeom prst="rect">
            <a:avLst/>
          </a:prstGeom>
        </p:spPr>
        <p:txBody>
          <a:bodyPr vert="horz" lIns="68580" tIns="34290" rIns="68580" bIns="34290" rtlCol="0">
            <a:noAutofit/>
          </a:bodyPr>
          <a:lstStyle>
            <a:lvl1pPr marL="91440" indent="-91440" algn="l" defTabSz="914400" rtl="0" eaLnBrk="1" latinLnBrk="0" hangingPunct="1">
              <a:lnSpc>
                <a:spcPct val="85000"/>
              </a:lnSpc>
              <a:spcBef>
                <a:spcPts val="1300"/>
              </a:spcBef>
              <a:buFont typeface="Arial" pitchFamily="34" charset="0"/>
              <a:buChar char=" "/>
              <a:defRPr kumimoji="1" sz="32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1pPr>
            <a:lvl2pPr marL="347472" indent="-342900" algn="l" defTabSz="914400" rtl="0" eaLnBrk="1" latinLnBrk="0" hangingPunct="1">
              <a:lnSpc>
                <a:spcPct val="85000"/>
              </a:lnSpc>
              <a:spcBef>
                <a:spcPts val="600"/>
              </a:spcBef>
              <a:buFont typeface="Arial" pitchFamily="34" charset="0"/>
              <a:buChar char=" "/>
              <a:defRPr kumimoji="1" sz="32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2pPr>
            <a:lvl3pPr marL="548640" indent="-548640" algn="l" defTabSz="914400" rtl="0" eaLnBrk="1" latinLnBrk="0" hangingPunct="1">
              <a:lnSpc>
                <a:spcPct val="85000"/>
              </a:lnSpc>
              <a:spcBef>
                <a:spcPts val="600"/>
              </a:spcBef>
              <a:buFont typeface="Arial" pitchFamily="34" charset="0"/>
              <a:buChar char=" "/>
              <a:defRPr kumimoji="1" sz="3200" i="1"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3pPr>
            <a:lvl4pPr marL="822960" indent="-822960" algn="l" defTabSz="914400" rtl="0" eaLnBrk="1" latinLnBrk="0" hangingPunct="1">
              <a:lnSpc>
                <a:spcPct val="85000"/>
              </a:lnSpc>
              <a:spcBef>
                <a:spcPts val="600"/>
              </a:spcBef>
              <a:buFont typeface="Arial" pitchFamily="34" charset="0"/>
              <a:buChar char=" "/>
              <a:defRPr kumimoji="1" sz="32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4pPr>
            <a:lvl5pPr marL="1097280" indent="-1097280" algn="l" defTabSz="914400" rtl="0" eaLnBrk="1" latinLnBrk="0" hangingPunct="1">
              <a:lnSpc>
                <a:spcPct val="85000"/>
              </a:lnSpc>
              <a:spcBef>
                <a:spcPts val="600"/>
              </a:spcBef>
              <a:buFont typeface="Arial" pitchFamily="34" charset="0"/>
              <a:buChar char=" "/>
              <a:defRPr kumimoji="1" sz="3200" kern="1200">
                <a:solidFill>
                  <a:schemeClr val="tx1">
                    <a:lumMod val="85000"/>
                    <a:lumOff val="15000"/>
                  </a:schemeClr>
                </a:solidFill>
                <a:latin typeface="メイリオ" panose="020B0604030504040204" pitchFamily="50" charset="-128"/>
                <a:ea typeface="メイリオ" panose="020B0604030504040204" pitchFamily="50" charset="-128"/>
                <a:cs typeface="+mn-cs"/>
              </a:defRPr>
            </a:lvl5pPr>
            <a:lvl6pPr marL="1200000" indent="-228600" algn="l" defTabSz="914400" rtl="0" eaLnBrk="1" latinLnBrk="0" hangingPunct="1">
              <a:lnSpc>
                <a:spcPct val="85000"/>
              </a:lnSpc>
              <a:spcBef>
                <a:spcPts val="600"/>
              </a:spcBef>
              <a:buFont typeface="Arial" pitchFamily="34" charset="0"/>
              <a:buChar char=" "/>
              <a:defRPr kumimoji="1"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kumimoji="1"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kumimoji="1"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kumimoji="1" sz="1800" kern="1200">
                <a:solidFill>
                  <a:schemeClr val="tx1">
                    <a:lumMod val="85000"/>
                    <a:lumOff val="15000"/>
                  </a:schemeClr>
                </a:solidFill>
                <a:latin typeface="+mn-lt"/>
                <a:ea typeface="+mn-ea"/>
                <a:cs typeface="+mn-cs"/>
              </a:defRPr>
            </a:lvl9pPr>
          </a:lstStyle>
          <a:p>
            <a:pPr marL="68580" indent="-68580" defTabSz="685800">
              <a:spcBef>
                <a:spcPts val="975"/>
              </a:spcBef>
            </a:pPr>
            <a:endParaRPr lang="en-US" altLang="ja-JP" sz="1500" dirty="0">
              <a:solidFill>
                <a:schemeClr val="tx2">
                  <a:lumMod val="75000"/>
                </a:schemeClr>
              </a:solidFill>
            </a:endParaRPr>
          </a:p>
        </p:txBody>
      </p:sp>
    </p:spTree>
    <p:extLst>
      <p:ext uri="{BB962C8B-B14F-4D97-AF65-F5344CB8AC3E}">
        <p14:creationId xmlns:p14="http://schemas.microsoft.com/office/powerpoint/2010/main" val="8172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FD7D77E1-5E6F-46DB-A504-8D5FAE6AF874}"/>
              </a:ext>
            </a:extLst>
          </p:cNvPr>
          <p:cNvSpPr>
            <a:spLocks noGrp="1"/>
          </p:cNvSpPr>
          <p:nvPr>
            <p:ph type="sldNum" sz="quarter" idx="12"/>
          </p:nvPr>
        </p:nvSpPr>
        <p:spPr/>
        <p:txBody>
          <a:bodyPr vert="horz" lIns="91440" tIns="45720" rIns="91440" bIns="45720" rtlCol="0" anchor="ctr"/>
          <a:lstStyle/>
          <a:p>
            <a:fld id="{B0D68989-C273-4C71-81CE-8453DB655BAD}" type="slidenum">
              <a:rPr lang="ja-JP" altLang="en-US">
                <a:solidFill>
                  <a:schemeClr val="tx2">
                    <a:lumMod val="75000"/>
                  </a:schemeClr>
                </a:solidFill>
                <a:latin typeface="メイリオ" panose="020B0604030504040204" pitchFamily="50" charset="-128"/>
                <a:ea typeface="メイリオ" panose="020B0604030504040204" pitchFamily="50" charset="-128"/>
              </a:rPr>
              <a:pPr/>
              <a:t>5</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
        <p:nvSpPr>
          <p:cNvPr id="5" name="コンテンツ プレースホルダー 2">
            <a:extLst>
              <a:ext uri="{FF2B5EF4-FFF2-40B4-BE49-F238E27FC236}">
                <a16:creationId xmlns:a16="http://schemas.microsoft.com/office/drawing/2014/main" id="{83F64155-A6D5-472E-B0D3-A34379690657}"/>
              </a:ext>
            </a:extLst>
          </p:cNvPr>
          <p:cNvSpPr txBox="1">
            <a:spLocks/>
          </p:cNvSpPr>
          <p:nvPr/>
        </p:nvSpPr>
        <p:spPr>
          <a:xfrm>
            <a:off x="3832900" y="1936377"/>
            <a:ext cx="1478199" cy="1289948"/>
          </a:xfrm>
          <a:prstGeom prst="rect">
            <a:avLst/>
          </a:prstGeom>
        </p:spPr>
        <p:txBody>
          <a:bodyPr vert="horz" lIns="68580" tIns="34290" rIns="68580" bIns="3429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メイリオ" panose="020B0604030504040204" pitchFamily="50" charset="-128"/>
                <a:ea typeface="メイリオ" panose="020B0604030504040204" pitchFamily="50" charset="-128"/>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メイリオ" panose="020B0604030504040204" pitchFamily="50" charset="-128"/>
                <a:ea typeface="メイリオ" panose="020B0604030504040204" pitchFamily="50" charset="-128"/>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メイリオ" panose="020B0604030504040204" pitchFamily="50" charset="-128"/>
                <a:ea typeface="メイリオ" panose="020B0604030504040204" pitchFamily="50" charset="-128"/>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メイリオ" panose="020B0604030504040204" pitchFamily="50" charset="-128"/>
                <a:ea typeface="メイリオ" panose="020B0604030504040204" pitchFamily="50" charset="-128"/>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メイリオ" panose="020B0604030504040204" pitchFamily="50" charset="-128"/>
                <a:ea typeface="メイリオ" panose="020B0604030504040204" pitchFamily="50" charset="-128"/>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defTabSz="514350">
              <a:spcBef>
                <a:spcPts val="563"/>
              </a:spcBef>
              <a:buNone/>
            </a:pPr>
            <a:r>
              <a:rPr lang="ja-JP" altLang="en-US" sz="11250" b="1" dirty="0">
                <a:solidFill>
                  <a:schemeClr val="tx2">
                    <a:lumMod val="50000"/>
                  </a:schemeClr>
                </a:solidFill>
              </a:rPr>
              <a:t>起</a:t>
            </a:r>
            <a:endParaRPr lang="en-US" altLang="ja-JP" sz="11250" dirty="0">
              <a:solidFill>
                <a:schemeClr val="tx2">
                  <a:lumMod val="50000"/>
                </a:schemeClr>
              </a:solidFill>
            </a:endParaRPr>
          </a:p>
        </p:txBody>
      </p:sp>
      <p:sp>
        <p:nvSpPr>
          <p:cNvPr id="14" name="楕円 13">
            <a:extLst>
              <a:ext uri="{FF2B5EF4-FFF2-40B4-BE49-F238E27FC236}">
                <a16:creationId xmlns:a16="http://schemas.microsoft.com/office/drawing/2014/main" id="{4B874784-5A18-409C-9474-D13620CC35B5}"/>
              </a:ext>
            </a:extLst>
          </p:cNvPr>
          <p:cNvSpPr/>
          <p:nvPr/>
        </p:nvSpPr>
        <p:spPr>
          <a:xfrm>
            <a:off x="3039035" y="1088728"/>
            <a:ext cx="3065929" cy="2985246"/>
          </a:xfrm>
          <a:prstGeom prst="ellipse">
            <a:avLst/>
          </a:prstGeom>
          <a:noFill/>
          <a:ln w="57150">
            <a:solidFill>
              <a:srgbClr val="DF532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kumimoji="1" lang="ja-JP" altLang="en-US" sz="1350">
              <a:solidFill>
                <a:prstClr val="white"/>
              </a:solidFill>
              <a:latin typeface="Calibri Light" panose="020F0302020204030204"/>
              <a:ea typeface="ＭＳ Ｐゴシック" panose="020B0600070205080204" pitchFamily="50" charset="-128"/>
            </a:endParaRPr>
          </a:p>
        </p:txBody>
      </p:sp>
      <p:sp>
        <p:nvSpPr>
          <p:cNvPr id="2" name="正方形/長方形 1">
            <a:extLst>
              <a:ext uri="{FF2B5EF4-FFF2-40B4-BE49-F238E27FC236}">
                <a16:creationId xmlns:a16="http://schemas.microsoft.com/office/drawing/2014/main" id="{25535BA8-F92C-4A58-AED5-C7EB99C86486}"/>
              </a:ext>
            </a:extLst>
          </p:cNvPr>
          <p:cNvSpPr/>
          <p:nvPr/>
        </p:nvSpPr>
        <p:spPr>
          <a:xfrm>
            <a:off x="3197263" y="4567680"/>
            <a:ext cx="2749471" cy="707886"/>
          </a:xfrm>
          <a:prstGeom prst="rect">
            <a:avLst/>
          </a:prstGeom>
        </p:spPr>
        <p:txBody>
          <a:bodyPr wrap="none">
            <a:spAutoFit/>
          </a:bodyPr>
          <a:lstStyle/>
          <a:p>
            <a:r>
              <a:rPr lang="ja-JP" altLang="en-US" sz="4000" b="1" dirty="0">
                <a:solidFill>
                  <a:schemeClr val="tx2">
                    <a:lumMod val="50000"/>
                  </a:schemeClr>
                </a:solidFill>
                <a:latin typeface="メイリオ" panose="020B0604030504040204" pitchFamily="50" charset="-128"/>
                <a:ea typeface="メイリオ" panose="020B0604030504040204" pitchFamily="50" charset="-128"/>
              </a:rPr>
              <a:t>日本の現状</a:t>
            </a:r>
            <a:endParaRPr lang="ja-JP" altLang="en-US" sz="4000" dirty="0">
              <a:solidFill>
                <a:schemeClr val="tx2">
                  <a:lumMod val="50000"/>
                </a:schemeClr>
              </a:solidFill>
            </a:endParaRPr>
          </a:p>
        </p:txBody>
      </p:sp>
    </p:spTree>
    <p:extLst>
      <p:ext uri="{BB962C8B-B14F-4D97-AF65-F5344CB8AC3E}">
        <p14:creationId xmlns:p14="http://schemas.microsoft.com/office/powerpoint/2010/main" val="2259232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97565" y="345517"/>
            <a:ext cx="8008040" cy="697395"/>
          </a:xfrm>
        </p:spPr>
        <p:txBody>
          <a:bodyPr>
            <a:normAutofit/>
          </a:bodyPr>
          <a:lstStyle/>
          <a:p>
            <a:r>
              <a:rPr lang="ja-JP" altLang="en-US" dirty="0"/>
              <a:t>平均寿命</a:t>
            </a:r>
            <a:r>
              <a:rPr kumimoji="1" lang="ja-JP" altLang="en-US" dirty="0"/>
              <a:t>　</a:t>
            </a:r>
            <a:r>
              <a:rPr lang="en-US" altLang="ja-JP" sz="2400" dirty="0"/>
              <a:t>2025</a:t>
            </a:r>
            <a:r>
              <a:rPr lang="ja-JP" altLang="en-US" sz="2400" dirty="0"/>
              <a:t>年　</a:t>
            </a:r>
            <a:r>
              <a:rPr lang="en-US" altLang="ja-JP" sz="2400" dirty="0"/>
              <a:t>UNFPA</a:t>
            </a:r>
            <a:r>
              <a:rPr lang="ja-JP" altLang="en-US" sz="2400" dirty="0"/>
              <a:t>（国連人口基金）</a:t>
            </a:r>
          </a:p>
        </p:txBody>
      </p:sp>
      <p:sp>
        <p:nvSpPr>
          <p:cNvPr id="3" name="コンテンツ プレースホルダー 2"/>
          <p:cNvSpPr>
            <a:spLocks noGrp="1"/>
          </p:cNvSpPr>
          <p:nvPr>
            <p:ph idx="1"/>
          </p:nvPr>
        </p:nvSpPr>
        <p:spPr>
          <a:xfrm>
            <a:off x="456605" y="1097511"/>
            <a:ext cx="8230790" cy="697395"/>
          </a:xfrm>
        </p:spPr>
        <p:txBody>
          <a:bodyPr>
            <a:noAutofit/>
          </a:bodyPr>
          <a:lstStyle/>
          <a:p>
            <a:pPr marL="34290" indent="0">
              <a:spcBef>
                <a:spcPts val="45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・死因に関わらず、生まれてから死ぬまでの時間</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spcBef>
                <a:spcPts val="45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歳児における平均余命</a:t>
            </a:r>
          </a:p>
        </p:txBody>
      </p:sp>
      <p:sp>
        <p:nvSpPr>
          <p:cNvPr id="4" name="スライド番号プレースホルダー 3"/>
          <p:cNvSpPr>
            <a:spLocks noGrp="1"/>
          </p:cNvSpPr>
          <p:nvPr>
            <p:ph type="sldNum" sz="quarter" idx="12"/>
          </p:nvPr>
        </p:nvSpPr>
        <p:spPr/>
        <p:txBody>
          <a:bodyPr vert="horz" lIns="91440" tIns="45720" rIns="91440" bIns="45720" rtlCol="0" anchor="ctr"/>
          <a:lstStyle/>
          <a:p>
            <a:fld id="{D57F1E4F-1CFF-5643-939E-217C01CDF565}" type="slidenum">
              <a:rPr lang="en-US" smtClean="0">
                <a:solidFill>
                  <a:schemeClr val="tx2">
                    <a:lumMod val="75000"/>
                  </a:schemeClr>
                </a:solidFill>
                <a:latin typeface="メイリオ" panose="020B0604030504040204" pitchFamily="50" charset="-128"/>
                <a:ea typeface="メイリオ" panose="020B0604030504040204" pitchFamily="50" charset="-128"/>
              </a:rPr>
              <a:pPr/>
              <a:t>6</a:t>
            </a:fld>
            <a:endParaRPr lang="en-US" dirty="0">
              <a:solidFill>
                <a:schemeClr val="tx2">
                  <a:lumMod val="75000"/>
                </a:schemeClr>
              </a:solidFill>
              <a:latin typeface="メイリオ" panose="020B0604030504040204" pitchFamily="50" charset="-128"/>
              <a:ea typeface="メイリオ" panose="020B0604030504040204" pitchFamily="50" charset="-128"/>
            </a:endParaRPr>
          </a:p>
        </p:txBody>
      </p:sp>
      <p:graphicFrame>
        <p:nvGraphicFramePr>
          <p:cNvPr id="7" name="表 6"/>
          <p:cNvGraphicFramePr>
            <a:graphicFrameLocks noGrp="1"/>
          </p:cNvGraphicFramePr>
          <p:nvPr>
            <p:extLst>
              <p:ext uri="{D42A27DB-BD31-4B8C-83A1-F6EECF244321}">
                <p14:modId xmlns:p14="http://schemas.microsoft.com/office/powerpoint/2010/main" val="4022198625"/>
              </p:ext>
            </p:extLst>
          </p:nvPr>
        </p:nvGraphicFramePr>
        <p:xfrm>
          <a:off x="937072" y="2057404"/>
          <a:ext cx="7171616" cy="4455079"/>
        </p:xfrm>
        <a:graphic>
          <a:graphicData uri="http://schemas.openxmlformats.org/drawingml/2006/table">
            <a:tbl>
              <a:tblPr firstRow="1" firstCol="1">
                <a:tableStyleId>{5DA37D80-6434-44D0-A028-1B22A696006F}</a:tableStyleId>
              </a:tblPr>
              <a:tblGrid>
                <a:gridCol w="497794">
                  <a:extLst>
                    <a:ext uri="{9D8B030D-6E8A-4147-A177-3AD203B41FA5}">
                      <a16:colId xmlns:a16="http://schemas.microsoft.com/office/drawing/2014/main" val="451650770"/>
                    </a:ext>
                  </a:extLst>
                </a:gridCol>
                <a:gridCol w="2275633">
                  <a:extLst>
                    <a:ext uri="{9D8B030D-6E8A-4147-A177-3AD203B41FA5}">
                      <a16:colId xmlns:a16="http://schemas.microsoft.com/office/drawing/2014/main" val="643328765"/>
                    </a:ext>
                  </a:extLst>
                </a:gridCol>
                <a:gridCol w="702803">
                  <a:extLst>
                    <a:ext uri="{9D8B030D-6E8A-4147-A177-3AD203B41FA5}">
                      <a16:colId xmlns:a16="http://schemas.microsoft.com/office/drawing/2014/main" val="2175359976"/>
                    </a:ext>
                  </a:extLst>
                </a:gridCol>
                <a:gridCol w="528992">
                  <a:extLst>
                    <a:ext uri="{9D8B030D-6E8A-4147-A177-3AD203B41FA5}">
                      <a16:colId xmlns:a16="http://schemas.microsoft.com/office/drawing/2014/main" val="662270414"/>
                    </a:ext>
                  </a:extLst>
                </a:gridCol>
                <a:gridCol w="2339421">
                  <a:extLst>
                    <a:ext uri="{9D8B030D-6E8A-4147-A177-3AD203B41FA5}">
                      <a16:colId xmlns:a16="http://schemas.microsoft.com/office/drawing/2014/main" val="3173833625"/>
                    </a:ext>
                  </a:extLst>
                </a:gridCol>
                <a:gridCol w="826973">
                  <a:extLst>
                    <a:ext uri="{9D8B030D-6E8A-4147-A177-3AD203B41FA5}">
                      <a16:colId xmlns:a16="http://schemas.microsoft.com/office/drawing/2014/main" val="4204661971"/>
                    </a:ext>
                  </a:extLst>
                </a:gridCol>
              </a:tblGrid>
              <a:tr h="486179">
                <a:tc>
                  <a:txBody>
                    <a:bodyPr/>
                    <a:lstStyle/>
                    <a:p>
                      <a:pPr algn="ctr" fontAlgn="ct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noFill/>
                  </a:tcPr>
                </a:tc>
                <a:tc gridSpan="2">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平均寿命　男性（歳）</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solidFill>
                      <a:schemeClr val="accent4">
                        <a:lumMod val="20000"/>
                        <a:lumOff val="80000"/>
                      </a:schemeClr>
                    </a:solidFill>
                  </a:tcPr>
                </a:tc>
                <a:tc hMerge="1">
                  <a:txBody>
                    <a:bodyPr/>
                    <a:lstStyle/>
                    <a:p>
                      <a:pPr algn="ctr" fontAlgn="ctr"/>
                      <a:endParaRPr lang="en-US" altLang="ja-JP" sz="1100" b="0" i="0" u="none" strike="noStrike" dirty="0">
                        <a:solidFill>
                          <a:srgbClr val="000000"/>
                        </a:solidFill>
                        <a:effectLst/>
                        <a:latin typeface="游ゴシック" panose="020B0400000000000000" pitchFamily="50" charset="-128"/>
                        <a:ea typeface="游ゴシック" panose="020B0400000000000000" pitchFamily="50" charset="-128"/>
                      </a:endParaRPr>
                    </a:p>
                  </a:txBody>
                  <a:tcPr marL="9525" marR="9525" marT="9525" anchor="ctr"/>
                </a:tc>
                <a:tc>
                  <a:txBody>
                    <a:bodyPr/>
                    <a:lstStyle/>
                    <a:p>
                      <a:pPr algn="ctr" fontAlgn="ct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noFill/>
                  </a:tcPr>
                </a:tc>
                <a:tc gridSpan="2">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平均寿命　女性（歳）</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solidFill>
                      <a:schemeClr val="accent1">
                        <a:lumMod val="20000"/>
                        <a:lumOff val="80000"/>
                      </a:schemeClr>
                    </a:solidFill>
                  </a:tcPr>
                </a:tc>
                <a:tc hMerge="1">
                  <a:txBody>
                    <a:bodyPr/>
                    <a:lstStyle/>
                    <a:p>
                      <a:pPr algn="ctr" fontAlgn="ctr"/>
                      <a:endParaRPr lang="en-US" altLang="ja-JP" sz="1100" b="0" i="0" u="none" strike="noStrike" dirty="0">
                        <a:solidFill>
                          <a:srgbClr val="000000"/>
                        </a:solidFill>
                        <a:effectLst/>
                        <a:latin typeface="游ゴシック" panose="020B0400000000000000" pitchFamily="50" charset="-128"/>
                        <a:ea typeface="游ゴシック" panose="020B0400000000000000" pitchFamily="50" charset="-128"/>
                      </a:endParaRPr>
                    </a:p>
                  </a:txBody>
                  <a:tcPr marL="9525" marR="9525" marT="9525" anchor="ctr"/>
                </a:tc>
                <a:extLst>
                  <a:ext uri="{0D108BD9-81ED-4DB2-BD59-A6C34878D82A}">
                    <a16:rowId xmlns:a16="http://schemas.microsoft.com/office/drawing/2014/main" val="3971040968"/>
                  </a:ext>
                </a:extLst>
              </a:tr>
              <a:tr h="396890">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1</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noFill/>
                  </a:tcPr>
                </a:tc>
                <a:tc>
                  <a:txBody>
                    <a:bodyPr/>
                    <a:lstStyle/>
                    <a:p>
                      <a:pPr algn="ctr" fontAlgn="ctr"/>
                      <a:r>
                        <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rPr>
                        <a:t>サンマリノ</a:t>
                      </a:r>
                    </a:p>
                  </a:txBody>
                  <a:tcPr marL="7144" marR="7144" marT="7144" marB="34290" anchor="ctr">
                    <a:noFill/>
                  </a:tcPr>
                </a:tc>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84</a:t>
                      </a:r>
                    </a:p>
                  </a:txBody>
                  <a:tcPr marL="7144" marR="7144" marT="7144" marB="34290" anchor="ctr">
                    <a:noFill/>
                  </a:tcPr>
                </a:tc>
                <a:tc>
                  <a:txBody>
                    <a:bodyPr/>
                    <a:lstStyle/>
                    <a:p>
                      <a:pPr algn="ctr" fontAlgn="ctr"/>
                      <a:r>
                        <a:rPr lang="en-US" altLang="ja-JP" sz="1800" b="1" u="none" strike="noStrike" dirty="0">
                          <a:solidFill>
                            <a:schemeClr val="tx2">
                              <a:lumMod val="50000"/>
                            </a:schemeClr>
                          </a:solidFill>
                          <a:effectLst/>
                          <a:latin typeface="メイリオ" panose="020B0604030504040204" pitchFamily="50" charset="-128"/>
                          <a:ea typeface="メイリオ" panose="020B0604030504040204" pitchFamily="50" charset="-128"/>
                        </a:rPr>
                        <a:t>1</a:t>
                      </a:r>
                      <a:endParaRPr lang="en-US" altLang="ja-JP" sz="1800" b="1"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solidFill>
                      <a:srgbClr val="FFFF00"/>
                    </a:solidFill>
                  </a:tcPr>
                </a:tc>
                <a:tc>
                  <a:txBody>
                    <a:bodyPr/>
                    <a:lstStyle/>
                    <a:p>
                      <a:pPr algn="ctr" fontAlgn="ctr"/>
                      <a:r>
                        <a:rPr lang="ja-JP" altLang="en-US" sz="1800" b="1" u="none" strike="noStrike" dirty="0">
                          <a:solidFill>
                            <a:schemeClr val="tx2">
                              <a:lumMod val="50000"/>
                            </a:schemeClr>
                          </a:solidFill>
                          <a:effectLst/>
                          <a:latin typeface="メイリオ" panose="020B0604030504040204" pitchFamily="50" charset="-128"/>
                          <a:ea typeface="メイリオ" panose="020B0604030504040204" pitchFamily="50" charset="-128"/>
                        </a:rPr>
                        <a:t>日本</a:t>
                      </a:r>
                      <a:endParaRPr lang="ja-JP" altLang="en-US" sz="1800" b="1"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solidFill>
                      <a:srgbClr val="FFFF00"/>
                    </a:solidFill>
                  </a:tcPr>
                </a:tc>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88</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solidFill>
                      <a:srgbClr val="FFFF00"/>
                    </a:solidFill>
                  </a:tcPr>
                </a:tc>
                <a:extLst>
                  <a:ext uri="{0D108BD9-81ED-4DB2-BD59-A6C34878D82A}">
                    <a16:rowId xmlns:a16="http://schemas.microsoft.com/office/drawing/2014/main" val="4294869975"/>
                  </a:ext>
                </a:extLst>
              </a:tr>
              <a:tr h="396890">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2</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noFill/>
                  </a:tcPr>
                </a:tc>
                <a:tc>
                  <a:txBody>
                    <a:bodyPr/>
                    <a:lstStyle/>
                    <a:p>
                      <a:pPr algn="ctr" fontAlgn="ctr"/>
                      <a:r>
                        <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rPr>
                        <a:t>香港</a:t>
                      </a:r>
                    </a:p>
                  </a:txBody>
                  <a:tcPr marL="7144" marR="7144" marT="7144" marB="34290" anchor="ctr">
                    <a:noFill/>
                  </a:tcPr>
                </a:tc>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83</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noFill/>
                  </a:tcPr>
                </a:tc>
                <a:tc>
                  <a:txBody>
                    <a:bodyPr/>
                    <a:lstStyle/>
                    <a:p>
                      <a:pPr algn="ctr" fontAlgn="ctr"/>
                      <a:r>
                        <a:rPr lang="ja-JP" altLang="en-US" sz="1800" b="1" u="none" strike="noStrike" dirty="0">
                          <a:solidFill>
                            <a:schemeClr val="tx2">
                              <a:lumMod val="50000"/>
                            </a:schemeClr>
                          </a:solidFill>
                          <a:effectLst/>
                          <a:latin typeface="メイリオ" panose="020B0604030504040204" pitchFamily="50" charset="-128"/>
                          <a:ea typeface="メイリオ" panose="020B0604030504040204" pitchFamily="50" charset="-128"/>
                        </a:rPr>
                        <a:t>１</a:t>
                      </a:r>
                      <a:endParaRPr lang="en-US" altLang="ja-JP" sz="1800" b="1"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香港</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88</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extLst>
                  <a:ext uri="{0D108BD9-81ED-4DB2-BD59-A6C34878D82A}">
                    <a16:rowId xmlns:a16="http://schemas.microsoft.com/office/drawing/2014/main" val="544222739"/>
                  </a:ext>
                </a:extLst>
              </a:tr>
              <a:tr h="396890">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3</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solidFill>
                      <a:srgbClr val="FFFF00"/>
                    </a:solidFill>
                  </a:tcPr>
                </a:tc>
                <a:tc>
                  <a:txBody>
                    <a:bodyPr/>
                    <a:lstStyle/>
                    <a:p>
                      <a:pPr algn="ctr" fontAlgn="ctr"/>
                      <a:r>
                        <a:rPr lang="ja-JP" altLang="en-US" sz="1800" b="1" u="none" strike="noStrike" dirty="0">
                          <a:solidFill>
                            <a:schemeClr val="tx2">
                              <a:lumMod val="50000"/>
                            </a:schemeClr>
                          </a:solidFill>
                          <a:effectLst/>
                          <a:latin typeface="メイリオ" panose="020B0604030504040204" pitchFamily="50" charset="-128"/>
                          <a:ea typeface="メイリオ" panose="020B0604030504040204" pitchFamily="50" charset="-128"/>
                        </a:rPr>
                        <a:t>日本</a:t>
                      </a:r>
                      <a:endParaRPr lang="ja-JP" altLang="en-US" sz="1800" b="1"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solidFill>
                      <a:srgbClr val="FFFF00"/>
                    </a:solidFill>
                  </a:tcPr>
                </a:tc>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82</a:t>
                      </a:r>
                    </a:p>
                  </a:txBody>
                  <a:tcPr marL="7144" marR="7144" marT="7144" marB="34290" anchor="ctr">
                    <a:solidFill>
                      <a:srgbClr val="FFFF00"/>
                    </a:solidFill>
                  </a:tcPr>
                </a:tc>
                <a:tc>
                  <a:txBody>
                    <a:bodyPr/>
                    <a:lstStyle/>
                    <a:p>
                      <a:pPr algn="ctr" fontAlgn="ctr"/>
                      <a:r>
                        <a:rPr lang="en-US" altLang="ja-JP" sz="1800" b="1" u="none" strike="noStrike" dirty="0">
                          <a:solidFill>
                            <a:schemeClr val="tx2">
                              <a:lumMod val="50000"/>
                            </a:schemeClr>
                          </a:solidFill>
                          <a:effectLst/>
                          <a:latin typeface="メイリオ" panose="020B0604030504040204" pitchFamily="50" charset="-128"/>
                          <a:ea typeface="メイリオ" panose="020B0604030504040204" pitchFamily="50" charset="-128"/>
                        </a:rPr>
                        <a:t>3</a:t>
                      </a:r>
                      <a:endParaRPr lang="en-US" altLang="ja-JP" sz="1800" b="1"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韓国</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87</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extLst>
                  <a:ext uri="{0D108BD9-81ED-4DB2-BD59-A6C34878D82A}">
                    <a16:rowId xmlns:a16="http://schemas.microsoft.com/office/drawing/2014/main" val="226860420"/>
                  </a:ext>
                </a:extLst>
              </a:tr>
              <a:tr h="396890">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３</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noFill/>
                  </a:tcP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オーストラリア</a:t>
                      </a:r>
                      <a:endPar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82</a:t>
                      </a:r>
                    </a:p>
                  </a:txBody>
                  <a:tcPr marL="7144" marR="7144" marT="7144" marB="34290" anchor="ctr"/>
                </a:tc>
                <a:tc>
                  <a:txBody>
                    <a:bodyPr/>
                    <a:lstStyle/>
                    <a:p>
                      <a:pPr algn="ctr" fontAlgn="ctr"/>
                      <a:r>
                        <a:rPr lang="ja-JP" altLang="en-US" sz="1800" b="1" u="none" strike="noStrike" dirty="0">
                          <a:solidFill>
                            <a:schemeClr val="tx2">
                              <a:lumMod val="50000"/>
                            </a:schemeClr>
                          </a:solidFill>
                          <a:effectLst/>
                          <a:latin typeface="メイリオ" panose="020B0604030504040204" pitchFamily="50" charset="-128"/>
                          <a:ea typeface="メイリオ" panose="020B0604030504040204" pitchFamily="50" charset="-128"/>
                        </a:rPr>
                        <a:t>３</a:t>
                      </a:r>
                      <a:endParaRPr lang="en-US" altLang="ja-JP" sz="1800" b="1"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スペイン</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87</a:t>
                      </a:r>
                      <a:endParaRPr lang="en-US" altLang="ja-JP"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extLst>
                  <a:ext uri="{0D108BD9-81ED-4DB2-BD59-A6C34878D82A}">
                    <a16:rowId xmlns:a16="http://schemas.microsoft.com/office/drawing/2014/main" val="3500746999"/>
                  </a:ext>
                </a:extLst>
              </a:tr>
              <a:tr h="396890">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３</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noFill/>
                  </a:tcP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アイスランド</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82</a:t>
                      </a:r>
                      <a:endPar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５</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オーストラリア</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algn="ctr" fontAlgn="ctr"/>
                      <a:r>
                        <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rPr>
                        <a:t>86</a:t>
                      </a:r>
                    </a:p>
                  </a:txBody>
                  <a:tcPr marL="7144" marR="7144" marT="7144" marB="34290" anchor="ctr"/>
                </a:tc>
                <a:extLst>
                  <a:ext uri="{0D108BD9-81ED-4DB2-BD59-A6C34878D82A}">
                    <a16:rowId xmlns:a16="http://schemas.microsoft.com/office/drawing/2014/main" val="2066378178"/>
                  </a:ext>
                </a:extLst>
              </a:tr>
              <a:tr h="396890">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３</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noFill/>
                  </a:tcP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イスラエル</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82</a:t>
                      </a:r>
                      <a:endPar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５</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フランス</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86</a:t>
                      </a:r>
                    </a:p>
                  </a:txBody>
                  <a:tcPr marL="7144" marR="7144" marT="7144" marB="34290" anchor="ctr"/>
                </a:tc>
                <a:extLst>
                  <a:ext uri="{0D108BD9-81ED-4DB2-BD59-A6C34878D82A}">
                    <a16:rowId xmlns:a16="http://schemas.microsoft.com/office/drawing/2014/main" val="658511356"/>
                  </a:ext>
                </a:extLst>
              </a:tr>
              <a:tr h="396890">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３</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noFill/>
                  </a:tcP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イタリア</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noFill/>
                  </a:tcP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82</a:t>
                      </a:r>
                      <a:endPar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endParaRPr>
                    </a:p>
                  </a:txBody>
                  <a:tcPr marL="7144" marR="7144" marT="7144" marB="34290" anchor="ctr">
                    <a:noFill/>
                  </a:tcPr>
                </a:tc>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５</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グアドループ</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86</a:t>
                      </a:r>
                    </a:p>
                  </a:txBody>
                  <a:tcPr marL="7144" marR="7144" marT="7144" marB="34290" anchor="ctr"/>
                </a:tc>
                <a:extLst>
                  <a:ext uri="{0D108BD9-81ED-4DB2-BD59-A6C34878D82A}">
                    <a16:rowId xmlns:a16="http://schemas.microsoft.com/office/drawing/2014/main" val="2094521823"/>
                  </a:ext>
                </a:extLst>
              </a:tr>
              <a:tr h="396890">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３</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noFill/>
                  </a:tcP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ノルウェー</a:t>
                      </a:r>
                      <a:endParaRPr lang="en-US" altLang="ja-JP" sz="180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82</a:t>
                      </a:r>
                      <a:endPar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５</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イタリア</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86</a:t>
                      </a:r>
                    </a:p>
                  </a:txBody>
                  <a:tcPr marL="7144" marR="7144" marT="7144" marB="34290" anchor="ctr"/>
                </a:tc>
                <a:extLst>
                  <a:ext uri="{0D108BD9-81ED-4DB2-BD59-A6C34878D82A}">
                    <a16:rowId xmlns:a16="http://schemas.microsoft.com/office/drawing/2014/main" val="884163088"/>
                  </a:ext>
                </a:extLst>
              </a:tr>
              <a:tr h="396890">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３</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noFill/>
                  </a:tcP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カタール</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82</a:t>
                      </a:r>
                      <a:endPar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５</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algn="ctr" fontAlgn="ctr"/>
                      <a:r>
                        <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rPr>
                        <a:t>マルタ</a:t>
                      </a: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86</a:t>
                      </a:r>
                    </a:p>
                  </a:txBody>
                  <a:tcPr marL="7144" marR="7144" marT="7144" marB="34290" anchor="ctr"/>
                </a:tc>
                <a:extLst>
                  <a:ext uri="{0D108BD9-81ED-4DB2-BD59-A6C34878D82A}">
                    <a16:rowId xmlns:a16="http://schemas.microsoft.com/office/drawing/2014/main" val="2239309056"/>
                  </a:ext>
                </a:extLst>
              </a:tr>
              <a:tr h="396890">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３</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noFill/>
                  </a:tcPr>
                </a:tc>
                <a:tc>
                  <a:txBody>
                    <a:bodyPr/>
                    <a:lstStyle/>
                    <a:p>
                      <a:pPr marL="0" algn="ctr" defTabSz="685800" rtl="0" eaLnBrk="1" fontAlgn="ctr" latinLnBrk="0" hangingPunct="1"/>
                      <a:r>
                        <a:rPr kumimoji="1" lang="ja-JP" altLang="en-US" sz="1800"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シンガポール</a:t>
                      </a: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82</a:t>
                      </a:r>
                    </a:p>
                  </a:txBody>
                  <a:tcPr marL="7144" marR="7144" marT="7144" marB="34290" anchor="ctr"/>
                </a:tc>
                <a:tc>
                  <a:txBody>
                    <a:bodyPr/>
                    <a:lstStyle/>
                    <a:p>
                      <a:pPr marL="0" algn="ctr" defTabSz="685800" rtl="0" eaLnBrk="1" fontAlgn="ctr" latinLnBrk="0" hangingPunct="1"/>
                      <a:r>
                        <a:rPr kumimoji="1" lang="ja-JP" altLang="en-US"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rPr>
                        <a:t>５</a:t>
                      </a:r>
                      <a:endParaRPr kumimoji="1" lang="en-US" altLang="ja-JP" sz="1800" b="1" u="none" strike="noStrike" kern="1200" dirty="0">
                        <a:solidFill>
                          <a:schemeClr val="tx2">
                            <a:lumMod val="50000"/>
                          </a:schemeClr>
                        </a:solidFill>
                        <a:effectLst/>
                        <a:latin typeface="メイリオ" panose="020B0604030504040204" pitchFamily="50" charset="-128"/>
                        <a:ea typeface="メイリオ" panose="020B0604030504040204" pitchFamily="50" charset="-128"/>
                        <a:cs typeface="+mn-cs"/>
                      </a:endParaRPr>
                    </a:p>
                  </a:txBody>
                  <a:tcPr marL="7144" marR="7144" marT="7144" marB="34290" anchor="ctr"/>
                </a:tc>
                <a:tc>
                  <a:txBody>
                    <a:bodyPr/>
                    <a:lstStyle/>
                    <a:p>
                      <a:pPr algn="ctr" fontAlgn="ctr"/>
                      <a:r>
                        <a:rPr lang="ja-JP" altLang="en-US" sz="1800" u="none" strike="noStrike" dirty="0">
                          <a:solidFill>
                            <a:schemeClr val="tx2">
                              <a:lumMod val="50000"/>
                            </a:schemeClr>
                          </a:solidFill>
                          <a:effectLst/>
                          <a:latin typeface="メイリオ" panose="020B0604030504040204" pitchFamily="50" charset="-128"/>
                          <a:ea typeface="メイリオ" panose="020B0604030504040204" pitchFamily="50" charset="-128"/>
                        </a:rPr>
                        <a:t>マルティニーク</a:t>
                      </a:r>
                      <a:endParaRPr lang="ja-JP" altLang="en-US" sz="1800" b="0" i="0" u="none" strike="noStrike" dirty="0">
                        <a:solidFill>
                          <a:schemeClr val="tx2">
                            <a:lumMod val="50000"/>
                          </a:schemeClr>
                        </a:solidFill>
                        <a:effectLst/>
                        <a:latin typeface="メイリオ" panose="020B0604030504040204" pitchFamily="50" charset="-128"/>
                        <a:ea typeface="メイリオ" panose="020B0604030504040204" pitchFamily="50" charset="-128"/>
                      </a:endParaRPr>
                    </a:p>
                  </a:txBody>
                  <a:tcPr marL="7144" marR="7144" marT="7144" marB="34290" anchor="ctr"/>
                </a:tc>
                <a:tc>
                  <a:txBody>
                    <a:bodyPr/>
                    <a:lstStyle/>
                    <a:p>
                      <a:pPr marL="0" marR="0" lvl="0" indent="0" algn="ctr" defTabSz="685800" rtl="0" eaLnBrk="1" fontAlgn="ctr"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schemeClr val="tx2">
                              <a:lumMod val="50000"/>
                            </a:schemeClr>
                          </a:solidFill>
                          <a:effectLst/>
                          <a:uLnTx/>
                          <a:uFillTx/>
                          <a:latin typeface="メイリオ" panose="020B0604030504040204" pitchFamily="50" charset="-128"/>
                          <a:ea typeface="メイリオ" panose="020B0604030504040204" pitchFamily="50" charset="-128"/>
                          <a:cs typeface="+mn-cs"/>
                        </a:rPr>
                        <a:t>86</a:t>
                      </a:r>
                    </a:p>
                  </a:txBody>
                  <a:tcPr marL="7144" marR="7144" marT="7144" marB="34290" anchor="ctr"/>
                </a:tc>
                <a:extLst>
                  <a:ext uri="{0D108BD9-81ED-4DB2-BD59-A6C34878D82A}">
                    <a16:rowId xmlns:a16="http://schemas.microsoft.com/office/drawing/2014/main" val="1864028277"/>
                  </a:ext>
                </a:extLst>
              </a:tr>
            </a:tbl>
          </a:graphicData>
        </a:graphic>
      </p:graphicFrame>
    </p:spTree>
    <p:extLst>
      <p:ext uri="{BB962C8B-B14F-4D97-AF65-F5344CB8AC3E}">
        <p14:creationId xmlns:p14="http://schemas.microsoft.com/office/powerpoint/2010/main" val="4191325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F1AD0AC-0290-4FBD-8762-6735FBA111D9}"/>
              </a:ext>
            </a:extLst>
          </p:cNvPr>
          <p:cNvSpPr>
            <a:spLocks noGrp="1"/>
          </p:cNvSpPr>
          <p:nvPr>
            <p:ph type="title"/>
          </p:nvPr>
        </p:nvSpPr>
        <p:spPr>
          <a:xfrm>
            <a:off x="243786" y="0"/>
            <a:ext cx="7406640" cy="1356360"/>
          </a:xfrm>
        </p:spPr>
        <p:txBody>
          <a:bodyPr/>
          <a:lstStyle/>
          <a:p>
            <a:r>
              <a:rPr kumimoji="1" lang="ja-JP" altLang="en-US" dirty="0"/>
              <a:t>平均寿命と健康寿命</a:t>
            </a:r>
          </a:p>
        </p:txBody>
      </p:sp>
      <p:sp>
        <p:nvSpPr>
          <p:cNvPr id="7" name="コンテンツ プレースホルダー 5">
            <a:extLst>
              <a:ext uri="{FF2B5EF4-FFF2-40B4-BE49-F238E27FC236}">
                <a16:creationId xmlns:a16="http://schemas.microsoft.com/office/drawing/2014/main" id="{BB2240DF-AE35-4E8D-BED5-8CDE796A3C3B}"/>
              </a:ext>
            </a:extLst>
          </p:cNvPr>
          <p:cNvSpPr>
            <a:spLocks noGrp="1"/>
          </p:cNvSpPr>
          <p:nvPr>
            <p:ph idx="1"/>
          </p:nvPr>
        </p:nvSpPr>
        <p:spPr>
          <a:xfrm>
            <a:off x="2635624" y="6233001"/>
            <a:ext cx="4413997" cy="230187"/>
          </a:xfrm>
        </p:spPr>
        <p:txBody>
          <a:bodyPr>
            <a:noAutofit/>
          </a:bodyPr>
          <a:lstStyle/>
          <a:p>
            <a:pPr marL="25718" indent="0">
              <a:buNone/>
            </a:pPr>
            <a:r>
              <a:rPr lang="ja-JP" altLang="en-US" sz="1800" dirty="0">
                <a:solidFill>
                  <a:schemeClr val="tx2">
                    <a:lumMod val="50000"/>
                  </a:schemeClr>
                </a:solidFill>
                <a:latin typeface="メイリオ" panose="020B0604030504040204" pitchFamily="50" charset="-128"/>
                <a:ea typeface="メイリオ" panose="020B0604030504040204" pitchFamily="50" charset="-128"/>
              </a:rPr>
              <a:t>出典：厚生労働省　</a:t>
            </a:r>
            <a:r>
              <a:rPr lang="en-US" altLang="ja-JP" sz="1800" dirty="0">
                <a:solidFill>
                  <a:schemeClr val="tx2">
                    <a:lumMod val="50000"/>
                  </a:schemeClr>
                </a:solidFill>
                <a:latin typeface="メイリオ" panose="020B0604030504040204" pitchFamily="50" charset="-128"/>
                <a:ea typeface="メイリオ" panose="020B0604030504040204" pitchFamily="50" charset="-128"/>
              </a:rPr>
              <a:t>e-</a:t>
            </a:r>
            <a:r>
              <a:rPr lang="ja-JP" altLang="en-US" sz="1800" dirty="0">
                <a:solidFill>
                  <a:schemeClr val="tx2">
                    <a:lumMod val="50000"/>
                  </a:schemeClr>
                </a:solidFill>
                <a:latin typeface="メイリオ" panose="020B0604030504040204" pitchFamily="50" charset="-128"/>
                <a:ea typeface="メイリオ" panose="020B0604030504040204" pitchFamily="50" charset="-128"/>
              </a:rPr>
              <a:t>ヘルスネット</a:t>
            </a:r>
          </a:p>
        </p:txBody>
      </p:sp>
      <p:sp>
        <p:nvSpPr>
          <p:cNvPr id="4" name="スライド番号プレースホルダー 3">
            <a:extLst>
              <a:ext uri="{FF2B5EF4-FFF2-40B4-BE49-F238E27FC236}">
                <a16:creationId xmlns:a16="http://schemas.microsoft.com/office/drawing/2014/main" id="{1D8FFEA8-E947-4FFE-A9FF-8037581F2268}"/>
              </a:ext>
            </a:extLst>
          </p:cNvPr>
          <p:cNvSpPr>
            <a:spLocks noGrp="1"/>
          </p:cNvSpPr>
          <p:nvPr>
            <p:ph type="sldNum" sz="quarter" idx="12"/>
          </p:nvPr>
        </p:nvSpPr>
        <p:spPr/>
        <p:txBody>
          <a:bodyPr vert="horz" lIns="91440" tIns="45720" rIns="91440" bIns="45720" rtlCol="0" anchor="ctr"/>
          <a:lstStyle/>
          <a:p>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a:t>7</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pic>
        <p:nvPicPr>
          <p:cNvPr id="1026" name="Picture 2" descr="平均寿命と健康寿命の推移">
            <a:extLst>
              <a:ext uri="{FF2B5EF4-FFF2-40B4-BE49-F238E27FC236}">
                <a16:creationId xmlns:a16="http://schemas.microsoft.com/office/drawing/2014/main" id="{BD44644A-A2D8-83A1-6BBB-513416251B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786" y="1199086"/>
            <a:ext cx="8601534" cy="4687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962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27845" y="470338"/>
            <a:ext cx="4349957" cy="536713"/>
          </a:xfrm>
        </p:spPr>
        <p:txBody>
          <a:bodyPr>
            <a:noAutofit/>
          </a:bodyPr>
          <a:lstStyle/>
          <a:p>
            <a:r>
              <a:rPr kumimoji="1" lang="ja-JP" altLang="en-US" b="1" dirty="0"/>
              <a:t>死亡数の年次推移</a:t>
            </a:r>
          </a:p>
        </p:txBody>
      </p:sp>
      <p:pic>
        <p:nvPicPr>
          <p:cNvPr id="2050" name="Picture 2" descr="図表1-1-3　死亡数の推移（図）">
            <a:extLst>
              <a:ext uri="{FF2B5EF4-FFF2-40B4-BE49-F238E27FC236}">
                <a16:creationId xmlns:a16="http://schemas.microsoft.com/office/drawing/2014/main" id="{35DE18B0-2E88-455A-8109-58181E611F4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9512"/>
          <a:stretch/>
        </p:blipFill>
        <p:spPr bwMode="auto">
          <a:xfrm>
            <a:off x="312699" y="1510353"/>
            <a:ext cx="8623635" cy="4056729"/>
          </a:xfrm>
          <a:prstGeom prst="rect">
            <a:avLst/>
          </a:prstGeom>
          <a:noFill/>
          <a:extLst>
            <a:ext uri="{909E8E84-426E-40DD-AFC4-6F175D3DCCD1}">
              <a14:hiddenFill xmlns:a14="http://schemas.microsoft.com/office/drawing/2010/main">
                <a:solidFill>
                  <a:srgbClr val="FFFFFF"/>
                </a:solidFill>
              </a14:hiddenFill>
            </a:ext>
          </a:extLst>
        </p:spPr>
      </p:pic>
      <p:sp>
        <p:nvSpPr>
          <p:cNvPr id="4" name="スライド番号プレースホルダ 3"/>
          <p:cNvSpPr>
            <a:spLocks noGrp="1"/>
          </p:cNvSpPr>
          <p:nvPr>
            <p:ph type="sldNum" sz="quarter" idx="12"/>
          </p:nvPr>
        </p:nvSpPr>
        <p:spPr/>
        <p:txBody>
          <a:bodyPr vert="horz" lIns="91440" tIns="45720" rIns="91440" bIns="45720" rtlCol="0" anchor="ctr"/>
          <a:lstStyle/>
          <a:p>
            <a:fld id="{3E523609-618D-4E9D-88AB-81B845B9F6A1}" type="slidenum">
              <a:rPr lang="ja-JP" altLang="en-US">
                <a:solidFill>
                  <a:schemeClr val="tx2">
                    <a:lumMod val="75000"/>
                  </a:schemeClr>
                </a:solidFill>
                <a:latin typeface="メイリオ" panose="020B0604030504040204" pitchFamily="50" charset="-128"/>
                <a:ea typeface="メイリオ" panose="020B0604030504040204" pitchFamily="50" charset="-128"/>
              </a:rPr>
              <a:pPr/>
              <a:t>8</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
        <p:nvSpPr>
          <p:cNvPr id="3" name="正方形/長方形 2">
            <a:extLst>
              <a:ext uri="{FF2B5EF4-FFF2-40B4-BE49-F238E27FC236}">
                <a16:creationId xmlns:a16="http://schemas.microsoft.com/office/drawing/2014/main" id="{ACCECF8B-8236-74CF-8F0E-A1701368A27B}"/>
              </a:ext>
            </a:extLst>
          </p:cNvPr>
          <p:cNvSpPr/>
          <p:nvPr/>
        </p:nvSpPr>
        <p:spPr>
          <a:xfrm>
            <a:off x="7065818" y="2327564"/>
            <a:ext cx="249382" cy="2025282"/>
          </a:xfrm>
          <a:prstGeom prst="rect">
            <a:avLst/>
          </a:prstGeom>
          <a:solidFill>
            <a:srgbClr val="E5A8C3"/>
          </a:solidFill>
          <a:ln>
            <a:solidFill>
              <a:srgbClr val="E5A8C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a:extLst>
              <a:ext uri="{FF2B5EF4-FFF2-40B4-BE49-F238E27FC236}">
                <a16:creationId xmlns:a16="http://schemas.microsoft.com/office/drawing/2014/main" id="{BDF309D0-B910-EB47-A882-9B70B31FC7F6}"/>
              </a:ext>
            </a:extLst>
          </p:cNvPr>
          <p:cNvSpPr txBox="1"/>
          <p:nvPr/>
        </p:nvSpPr>
        <p:spPr>
          <a:xfrm>
            <a:off x="6985644" y="2075480"/>
            <a:ext cx="687689" cy="261610"/>
          </a:xfrm>
          <a:prstGeom prst="rect">
            <a:avLst/>
          </a:prstGeom>
          <a:noFill/>
        </p:spPr>
        <p:txBody>
          <a:bodyPr wrap="square" rtlCol="0">
            <a:spAutoFit/>
          </a:bodyPr>
          <a:lstStyle/>
          <a:p>
            <a:r>
              <a:rPr kumimoji="1" lang="en-US" altLang="ja-JP"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159</a:t>
            </a:r>
            <a:endParaRPr kumimoji="1" lang="ja-JP" altLang="en-US" sz="1100" dirty="0">
              <a:latin typeface="HGPｺﾞｼｯｸE" panose="020B0900000000000000" pitchFamily="50" charset="-128"/>
              <a:ea typeface="HGPｺﾞｼｯｸE" panose="020B0900000000000000" pitchFamily="50" charset="-128"/>
              <a:cs typeface="Cascadia Code ExtraLight" panose="020B0609020000020004" pitchFamily="49" charset="0"/>
            </a:endParaRPr>
          </a:p>
        </p:txBody>
      </p:sp>
      <p:sp>
        <p:nvSpPr>
          <p:cNvPr id="6" name="テキスト ボックス 5">
            <a:extLst>
              <a:ext uri="{FF2B5EF4-FFF2-40B4-BE49-F238E27FC236}">
                <a16:creationId xmlns:a16="http://schemas.microsoft.com/office/drawing/2014/main" id="{4B22C898-12D5-D22A-0F8A-344229468CAD}"/>
              </a:ext>
            </a:extLst>
          </p:cNvPr>
          <p:cNvSpPr txBox="1"/>
          <p:nvPr/>
        </p:nvSpPr>
        <p:spPr>
          <a:xfrm>
            <a:off x="6933253" y="4418063"/>
            <a:ext cx="687689" cy="261610"/>
          </a:xfrm>
          <a:prstGeom prst="rect">
            <a:avLst/>
          </a:prstGeom>
          <a:noFill/>
        </p:spPr>
        <p:txBody>
          <a:bodyPr wrap="square" rtlCol="0">
            <a:spAutoFit/>
          </a:bodyPr>
          <a:lstStyle/>
          <a:p>
            <a:r>
              <a:rPr kumimoji="1" lang="en-US" altLang="ja-JP"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2025</a:t>
            </a:r>
            <a:endParaRPr kumimoji="1" lang="ja-JP" altLang="en-US" sz="1100" dirty="0">
              <a:latin typeface="HGPｺﾞｼｯｸE" panose="020B0900000000000000" pitchFamily="50" charset="-128"/>
              <a:ea typeface="HGPｺﾞｼｯｸE" panose="020B0900000000000000" pitchFamily="50" charset="-128"/>
              <a:cs typeface="Cascadia Code ExtraLight" panose="020B0609020000020004" pitchFamily="49" charset="0"/>
            </a:endParaRPr>
          </a:p>
        </p:txBody>
      </p:sp>
      <p:sp>
        <p:nvSpPr>
          <p:cNvPr id="7" name="テキスト ボックス 6">
            <a:extLst>
              <a:ext uri="{FF2B5EF4-FFF2-40B4-BE49-F238E27FC236}">
                <a16:creationId xmlns:a16="http://schemas.microsoft.com/office/drawing/2014/main" id="{AABABA23-EE85-FA44-CAEA-49C02417B1CA}"/>
              </a:ext>
            </a:extLst>
          </p:cNvPr>
          <p:cNvSpPr txBox="1"/>
          <p:nvPr/>
        </p:nvSpPr>
        <p:spPr>
          <a:xfrm>
            <a:off x="6653391" y="2664126"/>
            <a:ext cx="824853" cy="600164"/>
          </a:xfrm>
          <a:prstGeom prst="rect">
            <a:avLst/>
          </a:prstGeom>
          <a:solidFill>
            <a:schemeClr val="bg1"/>
          </a:solidFill>
          <a:ln>
            <a:solidFill>
              <a:schemeClr val="tx1">
                <a:lumMod val="75000"/>
                <a:lumOff val="25000"/>
              </a:schemeClr>
            </a:solidFill>
          </a:ln>
        </p:spPr>
        <p:txBody>
          <a:bodyPr wrap="square" rtlCol="0">
            <a:spAutoFit/>
          </a:bodyPr>
          <a:lstStyle/>
          <a:p>
            <a:r>
              <a:rPr kumimoji="1" lang="en-US" altLang="ja-JP"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2025</a:t>
            </a:r>
            <a:r>
              <a:rPr kumimoji="1" lang="ja-JP" altLang="en-US"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年：</a:t>
            </a:r>
            <a:endParaRPr kumimoji="1" lang="en-US" altLang="ja-JP" sz="1100" dirty="0">
              <a:latin typeface="HGPｺﾞｼｯｸE" panose="020B0900000000000000" pitchFamily="50" charset="-128"/>
              <a:ea typeface="HGPｺﾞｼｯｸE" panose="020B0900000000000000" pitchFamily="50" charset="-128"/>
              <a:cs typeface="Cascadia Code ExtraLight" panose="020B0609020000020004" pitchFamily="49" charset="0"/>
            </a:endParaRPr>
          </a:p>
          <a:p>
            <a:r>
              <a:rPr kumimoji="1" lang="en-US" altLang="ja-JP"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1</a:t>
            </a:r>
            <a:r>
              <a:rPr kumimoji="1" lang="ja-JP" altLang="en-US"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日当たり</a:t>
            </a:r>
            <a:endParaRPr kumimoji="1" lang="en-US" altLang="ja-JP" sz="1100" dirty="0">
              <a:latin typeface="HGPｺﾞｼｯｸE" panose="020B0900000000000000" pitchFamily="50" charset="-128"/>
              <a:ea typeface="HGPｺﾞｼｯｸE" panose="020B0900000000000000" pitchFamily="50" charset="-128"/>
              <a:cs typeface="Cascadia Code ExtraLight" panose="020B0609020000020004" pitchFamily="49" charset="0"/>
            </a:endParaRPr>
          </a:p>
          <a:p>
            <a:r>
              <a:rPr kumimoji="1" lang="ja-JP" altLang="en-US"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約</a:t>
            </a:r>
            <a:r>
              <a:rPr kumimoji="1" lang="en-US" altLang="ja-JP"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4,520</a:t>
            </a:r>
            <a:r>
              <a:rPr kumimoji="1" lang="ja-JP" altLang="en-US" sz="1100" dirty="0">
                <a:latin typeface="HGPｺﾞｼｯｸE" panose="020B0900000000000000" pitchFamily="50" charset="-128"/>
                <a:ea typeface="HGPｺﾞｼｯｸE" panose="020B0900000000000000" pitchFamily="50" charset="-128"/>
                <a:cs typeface="Cascadia Code ExtraLight" panose="020B0609020000020004" pitchFamily="49" charset="0"/>
              </a:rPr>
              <a:t>人</a:t>
            </a:r>
          </a:p>
        </p:txBody>
      </p:sp>
    </p:spTree>
    <p:extLst>
      <p:ext uri="{BB962C8B-B14F-4D97-AF65-F5344CB8AC3E}">
        <p14:creationId xmlns:p14="http://schemas.microsoft.com/office/powerpoint/2010/main" val="25973869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タイトル 1">
            <a:extLst>
              <a:ext uri="{FF2B5EF4-FFF2-40B4-BE49-F238E27FC236}">
                <a16:creationId xmlns:a16="http://schemas.microsoft.com/office/drawing/2014/main" id="{813BC85F-7968-4322-AAEB-DC0A027AF615}"/>
              </a:ext>
            </a:extLst>
          </p:cNvPr>
          <p:cNvSpPr>
            <a:spLocks noGrp="1"/>
          </p:cNvSpPr>
          <p:nvPr>
            <p:ph type="title"/>
          </p:nvPr>
        </p:nvSpPr>
        <p:spPr>
          <a:xfrm>
            <a:off x="274498" y="338890"/>
            <a:ext cx="8304725" cy="640906"/>
          </a:xfrm>
        </p:spPr>
        <p:txBody>
          <a:bodyPr>
            <a:noAutofit/>
          </a:bodyPr>
          <a:lstStyle/>
          <a:p>
            <a:r>
              <a:rPr kumimoji="1" lang="ja-JP" altLang="en-US" b="1" dirty="0"/>
              <a:t>死亡原因</a:t>
            </a:r>
            <a:r>
              <a:rPr lang="ja-JP" altLang="en-US" dirty="0"/>
              <a:t>（</a:t>
            </a:r>
            <a:r>
              <a:rPr lang="en-US" altLang="ja-JP" dirty="0">
                <a:latin typeface="+mn-ea"/>
                <a:ea typeface="+mn-ea"/>
              </a:rPr>
              <a:t>2025</a:t>
            </a:r>
            <a:r>
              <a:rPr lang="ja-JP" altLang="en-US" dirty="0"/>
              <a:t>年   厚生労働省）</a:t>
            </a:r>
          </a:p>
        </p:txBody>
      </p:sp>
      <p:sp>
        <p:nvSpPr>
          <p:cNvPr id="4" name="スライド番号プレースホルダー 3">
            <a:extLst>
              <a:ext uri="{FF2B5EF4-FFF2-40B4-BE49-F238E27FC236}">
                <a16:creationId xmlns:a16="http://schemas.microsoft.com/office/drawing/2014/main" id="{5E7EA317-A450-43F2-BD2A-7800E9A714AE}"/>
              </a:ext>
            </a:extLst>
          </p:cNvPr>
          <p:cNvSpPr>
            <a:spLocks noGrp="1"/>
          </p:cNvSpPr>
          <p:nvPr>
            <p:ph type="sldNum" sz="quarter" idx="12"/>
          </p:nvPr>
        </p:nvSpPr>
        <p:spPr/>
        <p:txBody>
          <a:bodyPr vert="horz" lIns="91440" tIns="45720" rIns="91440" bIns="45720" rtlCol="0" anchor="ctr"/>
          <a:lstStyle/>
          <a:p>
            <a:fld id="{7A4BA5FD-25AF-43C8-AA88-016C22203FE3}" type="slidenum">
              <a:rPr lang="ja-JP" altLang="en-US">
                <a:solidFill>
                  <a:schemeClr val="tx2">
                    <a:lumMod val="75000"/>
                  </a:schemeClr>
                </a:solidFill>
                <a:latin typeface="メイリオ" panose="020B0604030504040204" pitchFamily="50" charset="-128"/>
                <a:ea typeface="メイリオ" panose="020B0604030504040204" pitchFamily="50" charset="-128"/>
              </a:rPr>
              <a:pPr/>
              <a:t>9</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pic>
        <p:nvPicPr>
          <p:cNvPr id="3076" name="Picture 4">
            <a:extLst>
              <a:ext uri="{FF2B5EF4-FFF2-40B4-BE49-F238E27FC236}">
                <a16:creationId xmlns:a16="http://schemas.microsoft.com/office/drawing/2014/main" id="{1C0C3DD1-95FF-E2ED-5E4C-E409D8F7F0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177" t="10248" r="3002" b="2111"/>
          <a:stretch>
            <a:fillRect/>
          </a:stretch>
        </p:blipFill>
        <p:spPr bwMode="auto">
          <a:xfrm>
            <a:off x="735167" y="862047"/>
            <a:ext cx="7917626" cy="5730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116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890CC8C-21E2-4BFF-A24A-434D39A7387A}"/>
              </a:ext>
            </a:extLst>
          </p:cNvPr>
          <p:cNvSpPr>
            <a:spLocks noGrp="1"/>
          </p:cNvSpPr>
          <p:nvPr>
            <p:ph type="title"/>
          </p:nvPr>
        </p:nvSpPr>
        <p:spPr>
          <a:xfrm>
            <a:off x="388793" y="353293"/>
            <a:ext cx="5725307" cy="697185"/>
          </a:xfrm>
        </p:spPr>
        <p:txBody>
          <a:bodyPr>
            <a:normAutofit fontScale="90000"/>
          </a:bodyPr>
          <a:lstStyle/>
          <a:p>
            <a:r>
              <a:rPr lang="ja-JP" altLang="en-US" b="1" cap="none" dirty="0">
                <a:latin typeface="Arial Rounded MT Bold" panose="020F0704030504030204" pitchFamily="34" charset="0"/>
              </a:rPr>
              <a:t>どこで最期を迎えたいか</a:t>
            </a:r>
            <a:endParaRPr kumimoji="1" lang="ja-JP" altLang="en-US" b="1" cap="none" dirty="0">
              <a:latin typeface="Arial Rounded MT Bold" panose="020F0704030504030204" pitchFamily="34" charset="0"/>
            </a:endParaRPr>
          </a:p>
        </p:txBody>
      </p:sp>
      <p:sp>
        <p:nvSpPr>
          <p:cNvPr id="3" name="コンテンツ プレースホルダー 2">
            <a:extLst>
              <a:ext uri="{FF2B5EF4-FFF2-40B4-BE49-F238E27FC236}">
                <a16:creationId xmlns:a16="http://schemas.microsoft.com/office/drawing/2014/main" id="{B8A21BAA-578C-4913-BB11-D5803BF91619}"/>
              </a:ext>
            </a:extLst>
          </p:cNvPr>
          <p:cNvSpPr>
            <a:spLocks noGrp="1"/>
          </p:cNvSpPr>
          <p:nvPr>
            <p:ph idx="1"/>
          </p:nvPr>
        </p:nvSpPr>
        <p:spPr>
          <a:xfrm>
            <a:off x="388793" y="957976"/>
            <a:ext cx="8591797" cy="1498058"/>
          </a:xfrm>
        </p:spPr>
        <p:txBody>
          <a:bodyPr>
            <a:noAutofit/>
          </a:bodyPr>
          <a:lstStyle/>
          <a:p>
            <a:pPr marL="0" indent="0">
              <a:lnSpc>
                <a:spcPct val="15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一般国民　自宅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43.8</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％、病院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41.6</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5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医師　　　自宅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56.4</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％、病院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28.7</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BC4320E0-27B3-4674-B87B-335CEEC074C9}"/>
              </a:ext>
            </a:extLst>
          </p:cNvPr>
          <p:cNvSpPr>
            <a:spLocks noGrp="1"/>
          </p:cNvSpPr>
          <p:nvPr>
            <p:ph type="sldNum" sz="quarter" idx="12"/>
          </p:nvPr>
        </p:nvSpPr>
        <p:spPr/>
        <p:txBody>
          <a:bodyPr vert="horz" lIns="91440" tIns="45720" rIns="91440" bIns="45720" rtlCol="0" anchor="ctr"/>
          <a:lstStyle/>
          <a:p>
            <a:fld id="{7A4BA5FD-25AF-43C8-AA88-016C22203FE3}" type="slidenum">
              <a:rPr lang="ja-JP" altLang="en-US">
                <a:solidFill>
                  <a:schemeClr val="tx2">
                    <a:lumMod val="75000"/>
                  </a:schemeClr>
                </a:solidFill>
                <a:latin typeface="メイリオ" panose="020B0604030504040204" pitchFamily="50" charset="-128"/>
                <a:ea typeface="メイリオ" panose="020B0604030504040204" pitchFamily="50" charset="-128"/>
              </a:rPr>
              <a:pPr/>
              <a:t>10</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pic>
        <p:nvPicPr>
          <p:cNvPr id="5122" name="Picture 2">
            <a:extLst>
              <a:ext uri="{FF2B5EF4-FFF2-40B4-BE49-F238E27FC236}">
                <a16:creationId xmlns:a16="http://schemas.microsoft.com/office/drawing/2014/main" id="{96692E6E-7C68-0B61-96C8-761B641E6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902" y="2637403"/>
            <a:ext cx="8694196" cy="3778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64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74C1EB34-E0F9-5DDC-0DAF-E61E6E8F4DA8}"/>
              </a:ext>
            </a:extLst>
          </p:cNvPr>
          <p:cNvSpPr>
            <a:spLocks noGrp="1"/>
          </p:cNvSpPr>
          <p:nvPr>
            <p:ph type="sldNum" sz="quarter" idx="12"/>
          </p:nvPr>
        </p:nvSpPr>
        <p:spPr/>
        <p:txBody>
          <a:bodyPr/>
          <a:lstStyle/>
          <a:p>
            <a:pPr defTabSz="342900"/>
            <a:fld id="{160D6782-E1A2-4F73-80ED-4997F116A423}" type="slidenum">
              <a:rPr kumimoji="1" lang="ja-JP" altLang="en-US" smtClean="0"/>
              <a:pPr defTabSz="342900"/>
              <a:t>11</a:t>
            </a:fld>
            <a:endParaRPr kumimoji="1" lang="ja-JP" altLang="en-US" dirty="0"/>
          </a:p>
        </p:txBody>
      </p:sp>
      <p:sp>
        <p:nvSpPr>
          <p:cNvPr id="5" name="タイトル 1">
            <a:extLst>
              <a:ext uri="{FF2B5EF4-FFF2-40B4-BE49-F238E27FC236}">
                <a16:creationId xmlns:a16="http://schemas.microsoft.com/office/drawing/2014/main" id="{D044BC49-7FD5-1339-B95E-440C35DB075F}"/>
              </a:ext>
            </a:extLst>
          </p:cNvPr>
          <p:cNvSpPr>
            <a:spLocks noGrp="1"/>
          </p:cNvSpPr>
          <p:nvPr>
            <p:ph type="title"/>
          </p:nvPr>
        </p:nvSpPr>
        <p:spPr>
          <a:xfrm>
            <a:off x="230188" y="84138"/>
            <a:ext cx="7407275" cy="1355725"/>
          </a:xfrm>
        </p:spPr>
        <p:txBody>
          <a:bodyPr>
            <a:normAutofit/>
          </a:bodyPr>
          <a:lstStyle/>
          <a:p>
            <a:r>
              <a:rPr kumimoji="1" lang="ja-JP" altLang="en-US" dirty="0">
                <a:latin typeface="Arial Rounded MT Bold" panose="020F0704030504030204" pitchFamily="34" charset="0"/>
              </a:rPr>
              <a:t>自宅で最期を迎え</a:t>
            </a:r>
            <a:r>
              <a:rPr lang="ja-JP" altLang="en-US" dirty="0">
                <a:latin typeface="Arial Rounded MT Bold" panose="020F0704030504030204" pitchFamily="34" charset="0"/>
              </a:rPr>
              <a:t>たい理由</a:t>
            </a:r>
            <a:endParaRPr kumimoji="1" lang="ja-JP" altLang="en-US" b="1" cap="none" dirty="0">
              <a:latin typeface="Arial Rounded MT Bold" panose="020F0704030504030204" pitchFamily="34" charset="0"/>
            </a:endParaRPr>
          </a:p>
        </p:txBody>
      </p:sp>
      <p:sp>
        <p:nvSpPr>
          <p:cNvPr id="6" name="コンテンツ プレースホルダー 2">
            <a:extLst>
              <a:ext uri="{FF2B5EF4-FFF2-40B4-BE49-F238E27FC236}">
                <a16:creationId xmlns:a16="http://schemas.microsoft.com/office/drawing/2014/main" id="{71F427D9-A6AC-AE2B-904F-020492F4BA18}"/>
              </a:ext>
            </a:extLst>
          </p:cNvPr>
          <p:cNvSpPr txBox="1">
            <a:spLocks/>
          </p:cNvSpPr>
          <p:nvPr/>
        </p:nvSpPr>
        <p:spPr>
          <a:xfrm>
            <a:off x="276101" y="1509639"/>
            <a:ext cx="8591797" cy="3508226"/>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50000"/>
              </a:lnSpc>
              <a:buFont typeface="Corbel" pitchFamily="34" charse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一般国民　</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457200" indent="-457200">
              <a:lnSpc>
                <a:spcPct val="150000"/>
              </a:lnSpc>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住み慣れた場所で最期を迎えたいから</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457200" indent="-457200">
              <a:lnSpc>
                <a:spcPct val="150000"/>
              </a:lnSpc>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最後まで自分らしく好きなように過ごしたいから</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457200" indent="-457200">
              <a:lnSpc>
                <a:spcPct val="150000"/>
              </a:lnSpc>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家族等との時間を多くしたいから</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1194300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135FB-6211-0B35-D033-1930CA108A89}"/>
            </a:ext>
          </a:extLst>
        </p:cNvPr>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673E6195-A9ED-428D-DF78-49F035EB86B7}"/>
              </a:ext>
            </a:extLst>
          </p:cNvPr>
          <p:cNvSpPr>
            <a:spLocks noGrp="1"/>
          </p:cNvSpPr>
          <p:nvPr>
            <p:ph type="sldNum" sz="quarter" idx="12"/>
          </p:nvPr>
        </p:nvSpPr>
        <p:spPr/>
        <p:txBody>
          <a:bodyPr/>
          <a:lstStyle/>
          <a:p>
            <a:pPr defTabSz="342900"/>
            <a:fld id="{160D6782-E1A2-4F73-80ED-4997F116A423}" type="slidenum">
              <a:rPr kumimoji="1" lang="ja-JP" altLang="en-US" smtClean="0"/>
              <a:pPr defTabSz="342900"/>
              <a:t>12</a:t>
            </a:fld>
            <a:endParaRPr kumimoji="1" lang="ja-JP" altLang="en-US" dirty="0"/>
          </a:p>
        </p:txBody>
      </p:sp>
      <p:sp>
        <p:nvSpPr>
          <p:cNvPr id="5" name="タイトル 1">
            <a:extLst>
              <a:ext uri="{FF2B5EF4-FFF2-40B4-BE49-F238E27FC236}">
                <a16:creationId xmlns:a16="http://schemas.microsoft.com/office/drawing/2014/main" id="{A249FB1C-BD91-81E8-95F8-B47E6BB543B9}"/>
              </a:ext>
            </a:extLst>
          </p:cNvPr>
          <p:cNvSpPr>
            <a:spLocks noGrp="1"/>
          </p:cNvSpPr>
          <p:nvPr>
            <p:ph type="title"/>
          </p:nvPr>
        </p:nvSpPr>
        <p:spPr>
          <a:xfrm>
            <a:off x="230188" y="84138"/>
            <a:ext cx="7407275" cy="1355725"/>
          </a:xfrm>
        </p:spPr>
        <p:txBody>
          <a:bodyPr>
            <a:normAutofit/>
          </a:bodyPr>
          <a:lstStyle/>
          <a:p>
            <a:r>
              <a:rPr kumimoji="1" lang="ja-JP" altLang="en-US" dirty="0">
                <a:latin typeface="Arial Rounded MT Bold" panose="020F0704030504030204" pitchFamily="34" charset="0"/>
              </a:rPr>
              <a:t>自宅以外で最期を迎え</a:t>
            </a:r>
            <a:r>
              <a:rPr lang="ja-JP" altLang="en-US" dirty="0">
                <a:latin typeface="Arial Rounded MT Bold" panose="020F0704030504030204" pitchFamily="34" charset="0"/>
              </a:rPr>
              <a:t>たい理由</a:t>
            </a:r>
            <a:endParaRPr kumimoji="1" lang="ja-JP" altLang="en-US" b="1" cap="none" dirty="0">
              <a:latin typeface="Arial Rounded MT Bold" panose="020F0704030504030204" pitchFamily="34" charset="0"/>
            </a:endParaRPr>
          </a:p>
        </p:txBody>
      </p:sp>
      <p:sp>
        <p:nvSpPr>
          <p:cNvPr id="6" name="コンテンツ プレースホルダー 2">
            <a:extLst>
              <a:ext uri="{FF2B5EF4-FFF2-40B4-BE49-F238E27FC236}">
                <a16:creationId xmlns:a16="http://schemas.microsoft.com/office/drawing/2014/main" id="{30C05CBE-6D77-7EAA-5A1C-5901DC689931}"/>
              </a:ext>
            </a:extLst>
          </p:cNvPr>
          <p:cNvSpPr txBox="1">
            <a:spLocks/>
          </p:cNvSpPr>
          <p:nvPr/>
        </p:nvSpPr>
        <p:spPr>
          <a:xfrm>
            <a:off x="276101" y="1509639"/>
            <a:ext cx="8591797" cy="4838456"/>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50000"/>
              </a:lnSpc>
              <a:buFont typeface="Corbel" pitchFamily="34" charse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一般国民　</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457200" indent="-457200">
              <a:lnSpc>
                <a:spcPct val="150000"/>
              </a:lnSpc>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介護してくれる家族に負担がかかるから</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457200" indent="-457200">
              <a:lnSpc>
                <a:spcPct val="150000"/>
              </a:lnSpc>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症状が急に悪くなったときの対応に自分も家族等も不安だから</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457200" indent="-457200">
              <a:lnSpc>
                <a:spcPct val="150000"/>
              </a:lnSpc>
              <a:buFont typeface="Wingdings" panose="05000000000000000000" pitchFamily="2" charset="2"/>
              <a:buChar char="l"/>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症状が急に悪くなったときにすぐに医師や看護師の訪問が受けられるか不安だから</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24119658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62975" y="358100"/>
            <a:ext cx="9559248" cy="576470"/>
          </a:xfrm>
        </p:spPr>
        <p:txBody>
          <a:bodyPr>
            <a:noAutofit/>
          </a:bodyPr>
          <a:lstStyle/>
          <a:p>
            <a:r>
              <a:rPr lang="ja-JP" altLang="en-US" dirty="0"/>
              <a:t>死亡場所の推移（</a:t>
            </a:r>
            <a:r>
              <a:rPr lang="en-US" altLang="ja-JP" dirty="0"/>
              <a:t>2023</a:t>
            </a:r>
            <a:r>
              <a:rPr lang="ja-JP" altLang="en-US" dirty="0"/>
              <a:t>年厚生労働省）</a:t>
            </a:r>
          </a:p>
        </p:txBody>
      </p:sp>
      <p:sp>
        <p:nvSpPr>
          <p:cNvPr id="4" name="スライド番号プレースホルダ 3"/>
          <p:cNvSpPr>
            <a:spLocks noGrp="1"/>
          </p:cNvSpPr>
          <p:nvPr>
            <p:ph type="sldNum" sz="quarter" idx="12"/>
          </p:nvPr>
        </p:nvSpPr>
        <p:spPr/>
        <p:txBody>
          <a:bodyPr vert="horz" lIns="91440" tIns="45720" rIns="91440" bIns="45720" rtlCol="0" anchor="ctr"/>
          <a:lstStyle/>
          <a:p>
            <a:fld id="{3E523609-618D-4E9D-88AB-81B845B9F6A1}" type="slidenum">
              <a:rPr lang="ja-JP" altLang="en-US">
                <a:solidFill>
                  <a:schemeClr val="tx2">
                    <a:lumMod val="75000"/>
                  </a:schemeClr>
                </a:solidFill>
                <a:latin typeface="メイリオ" panose="020B0604030504040204" pitchFamily="50" charset="-128"/>
                <a:ea typeface="メイリオ" panose="020B0604030504040204" pitchFamily="50" charset="-128"/>
              </a:rPr>
              <a:pPr/>
              <a:t>13</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pic>
        <p:nvPicPr>
          <p:cNvPr id="10" name="図 9" descr="ダイアグラム&#10;&#10;AI 生成コンテンツは誤りを含む可能性があります。">
            <a:extLst>
              <a:ext uri="{FF2B5EF4-FFF2-40B4-BE49-F238E27FC236}">
                <a16:creationId xmlns:a16="http://schemas.microsoft.com/office/drawing/2014/main" id="{67CD56EF-A662-CE1D-FBA3-B933CA2BF0E9}"/>
              </a:ext>
            </a:extLst>
          </p:cNvPr>
          <p:cNvPicPr>
            <a:picLocks noChangeAspect="1"/>
          </p:cNvPicPr>
          <p:nvPr/>
        </p:nvPicPr>
        <p:blipFill>
          <a:blip r:embed="rId2"/>
          <a:srcRect t="4615"/>
          <a:stretch>
            <a:fillRect/>
          </a:stretch>
        </p:blipFill>
        <p:spPr>
          <a:xfrm>
            <a:off x="590001" y="835115"/>
            <a:ext cx="7963997" cy="5818910"/>
          </a:xfrm>
          <a:prstGeom prst="rect">
            <a:avLst/>
          </a:prstGeom>
        </p:spPr>
      </p:pic>
      <p:cxnSp>
        <p:nvCxnSpPr>
          <p:cNvPr id="9" name="直線矢印コネクタ 8">
            <a:extLst>
              <a:ext uri="{FF2B5EF4-FFF2-40B4-BE49-F238E27FC236}">
                <a16:creationId xmlns:a16="http://schemas.microsoft.com/office/drawing/2014/main" id="{3D3F197E-0ECE-4FAB-979E-55FEA1CF72F8}"/>
              </a:ext>
            </a:extLst>
          </p:cNvPr>
          <p:cNvCxnSpPr>
            <a:cxnSpLocks/>
          </p:cNvCxnSpPr>
          <p:nvPr/>
        </p:nvCxnSpPr>
        <p:spPr>
          <a:xfrm>
            <a:off x="3527427" y="4723140"/>
            <a:ext cx="0" cy="884108"/>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 name="コンテンツ プレースホルダー 2">
            <a:extLst>
              <a:ext uri="{FF2B5EF4-FFF2-40B4-BE49-F238E27FC236}">
                <a16:creationId xmlns:a16="http://schemas.microsoft.com/office/drawing/2014/main" id="{8A4C1947-304A-4A34-A60F-33C0EBF2C320}"/>
              </a:ext>
            </a:extLst>
          </p:cNvPr>
          <p:cNvSpPr>
            <a:spLocks noGrp="1"/>
          </p:cNvSpPr>
          <p:nvPr>
            <p:ph idx="1"/>
          </p:nvPr>
        </p:nvSpPr>
        <p:spPr>
          <a:xfrm>
            <a:off x="3369947" y="3532243"/>
            <a:ext cx="839316" cy="268940"/>
          </a:xfrm>
          <a:solidFill>
            <a:schemeClr val="bg1"/>
          </a:solidFill>
          <a:ln>
            <a:solidFill>
              <a:schemeClr val="accent4">
                <a:lumMod val="50000"/>
              </a:schemeClr>
            </a:solidFill>
          </a:ln>
        </p:spPr>
        <p:txBody>
          <a:bodyPr>
            <a:noAutofit/>
          </a:bodyPr>
          <a:lstStyle/>
          <a:p>
            <a:pPr marL="0" indent="0">
              <a:buNone/>
            </a:pPr>
            <a:r>
              <a:rPr lang="en-US" altLang="ja-JP" sz="1600" b="1" dirty="0">
                <a:solidFill>
                  <a:srgbClr val="FF0000"/>
                </a:solidFill>
                <a:latin typeface="+mn-ea"/>
              </a:rPr>
              <a:t>1976</a:t>
            </a:r>
            <a:r>
              <a:rPr lang="ja-JP" altLang="en-US" sz="1600" b="1" dirty="0">
                <a:solidFill>
                  <a:srgbClr val="FF0000"/>
                </a:solidFill>
                <a:latin typeface="+mn-ea"/>
              </a:rPr>
              <a:t>年</a:t>
            </a:r>
          </a:p>
        </p:txBody>
      </p:sp>
      <p:cxnSp>
        <p:nvCxnSpPr>
          <p:cNvPr id="14" name="直線矢印コネクタ 13">
            <a:extLst>
              <a:ext uri="{FF2B5EF4-FFF2-40B4-BE49-F238E27FC236}">
                <a16:creationId xmlns:a16="http://schemas.microsoft.com/office/drawing/2014/main" id="{05FA9921-41A3-4DB5-FA4B-480182A91F1E}"/>
              </a:ext>
            </a:extLst>
          </p:cNvPr>
          <p:cNvCxnSpPr>
            <a:cxnSpLocks/>
          </p:cNvCxnSpPr>
          <p:nvPr/>
        </p:nvCxnSpPr>
        <p:spPr>
          <a:xfrm>
            <a:off x="3527427" y="3801183"/>
            <a:ext cx="0" cy="921957"/>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6776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890CC8C-21E2-4BFF-A24A-434D39A7387A}"/>
              </a:ext>
            </a:extLst>
          </p:cNvPr>
          <p:cNvSpPr>
            <a:spLocks noGrp="1"/>
          </p:cNvSpPr>
          <p:nvPr>
            <p:ph type="title"/>
          </p:nvPr>
        </p:nvSpPr>
        <p:spPr>
          <a:xfrm>
            <a:off x="322400" y="388313"/>
            <a:ext cx="8391294" cy="697185"/>
          </a:xfrm>
        </p:spPr>
        <p:txBody>
          <a:bodyPr>
            <a:noAutofit/>
          </a:bodyPr>
          <a:lstStyle/>
          <a:p>
            <a:r>
              <a:rPr kumimoji="1" lang="ja-JP" altLang="en-US" b="1" cap="none" dirty="0">
                <a:latin typeface="Arial Rounded MT Bold" panose="020F0704030504030204" pitchFamily="34" charset="0"/>
              </a:rPr>
              <a:t>実際の死亡場所  </a:t>
            </a:r>
            <a:r>
              <a:rPr lang="en-US" altLang="ja-JP" dirty="0"/>
              <a:t>2023</a:t>
            </a:r>
            <a:r>
              <a:rPr lang="ja-JP" altLang="en-US" dirty="0">
                <a:latin typeface="Arial Rounded MT Bold" panose="020F0704030504030204" pitchFamily="34" charset="0"/>
              </a:rPr>
              <a:t>年</a:t>
            </a:r>
          </a:p>
        </p:txBody>
      </p:sp>
      <p:sp>
        <p:nvSpPr>
          <p:cNvPr id="3" name="コンテンツ プレースホルダー 2">
            <a:extLst>
              <a:ext uri="{FF2B5EF4-FFF2-40B4-BE49-F238E27FC236}">
                <a16:creationId xmlns:a16="http://schemas.microsoft.com/office/drawing/2014/main" id="{B8A21BAA-578C-4913-BB11-D5803BF91619}"/>
              </a:ext>
            </a:extLst>
          </p:cNvPr>
          <p:cNvSpPr>
            <a:spLocks noGrp="1"/>
          </p:cNvSpPr>
          <p:nvPr>
            <p:ph idx="1"/>
          </p:nvPr>
        </p:nvSpPr>
        <p:spPr>
          <a:xfrm>
            <a:off x="607108" y="1289851"/>
            <a:ext cx="5175127" cy="4895796"/>
          </a:xfrm>
        </p:spPr>
        <p:txBody>
          <a:bodyPr>
            <a:noAutofit/>
          </a:bodyPr>
          <a:lstStyle/>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病院・診療所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65.7</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自宅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17.0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介護施設等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15.5</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その他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1.8</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海外での在宅死</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アメリカ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30.7</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スウェーデン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51.0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オランダ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31.0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p>
        </p:txBody>
      </p:sp>
      <p:sp>
        <p:nvSpPr>
          <p:cNvPr id="5" name="スライド番号プレースホルダー 4">
            <a:extLst>
              <a:ext uri="{FF2B5EF4-FFF2-40B4-BE49-F238E27FC236}">
                <a16:creationId xmlns:a16="http://schemas.microsoft.com/office/drawing/2014/main" id="{9E5F9070-3D29-4685-B156-D67BB67708B3}"/>
              </a:ext>
            </a:extLst>
          </p:cNvPr>
          <p:cNvSpPr>
            <a:spLocks noGrp="1"/>
          </p:cNvSpPr>
          <p:nvPr>
            <p:ph type="sldNum" sz="quarter" idx="12"/>
          </p:nvPr>
        </p:nvSpPr>
        <p:spPr/>
        <p:txBody>
          <a:bodyPr vert="horz" lIns="91440" tIns="45720" rIns="91440" bIns="45720" rtlCol="0" anchor="ctr"/>
          <a:lstStyle/>
          <a:p>
            <a:fld id="{7A4BA5FD-25AF-43C8-AA88-016C22203FE3}" type="slidenum">
              <a:rPr lang="ja-JP" altLang="en-US">
                <a:solidFill>
                  <a:schemeClr val="tx2">
                    <a:lumMod val="75000"/>
                  </a:schemeClr>
                </a:solidFill>
                <a:latin typeface="メイリオ" panose="020B0604030504040204" pitchFamily="50" charset="-128"/>
                <a:ea typeface="メイリオ" panose="020B0604030504040204" pitchFamily="50" charset="-128"/>
              </a:rPr>
              <a:pPr/>
              <a:t>14</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
        <p:nvSpPr>
          <p:cNvPr id="6" name="正方形/長方形 5">
            <a:extLst>
              <a:ext uri="{FF2B5EF4-FFF2-40B4-BE49-F238E27FC236}">
                <a16:creationId xmlns:a16="http://schemas.microsoft.com/office/drawing/2014/main" id="{35DAE404-83CA-4D5A-8FEF-B1828B98C435}"/>
              </a:ext>
            </a:extLst>
          </p:cNvPr>
          <p:cNvSpPr/>
          <p:nvPr/>
        </p:nvSpPr>
        <p:spPr>
          <a:xfrm>
            <a:off x="4762674" y="4358386"/>
            <a:ext cx="4793779" cy="490519"/>
          </a:xfrm>
          <a:prstGeom prst="rect">
            <a:avLst/>
          </a:prstGeom>
        </p:spPr>
        <p:txBody>
          <a:bodyPr wrap="square">
            <a:spAutoFit/>
          </a:bodyPr>
          <a:lstStyle/>
          <a:p>
            <a:pPr defTabSz="342900">
              <a:lnSpc>
                <a:spcPts val="1500"/>
              </a:lnSpc>
            </a:pPr>
            <a:r>
              <a:rPr kumimoji="1" lang="en-US" altLang="ja-JP" sz="1600" dirty="0">
                <a:solidFill>
                  <a:schemeClr val="tx2">
                    <a:lumMod val="50000"/>
                  </a:schemeClr>
                </a:solidFill>
                <a:latin typeface="メイリオ" panose="020B0604030504040204" pitchFamily="50" charset="-128"/>
                <a:ea typeface="メイリオ" panose="020B0604030504040204" pitchFamily="50" charset="-128"/>
              </a:rPr>
              <a:t>2019</a:t>
            </a:r>
            <a:r>
              <a:rPr kumimoji="1" lang="ja-JP" altLang="en-US" sz="1600" dirty="0">
                <a:solidFill>
                  <a:schemeClr val="tx2">
                    <a:lumMod val="50000"/>
                  </a:schemeClr>
                </a:solidFill>
                <a:latin typeface="メイリオ" panose="020B0604030504040204" pitchFamily="50" charset="-128"/>
                <a:ea typeface="メイリオ" panose="020B0604030504040204" pitchFamily="50" charset="-128"/>
              </a:rPr>
              <a:t>年</a:t>
            </a:r>
            <a:r>
              <a:rPr lang="ja-JP" altLang="en-US" sz="1600" dirty="0">
                <a:solidFill>
                  <a:schemeClr val="tx2">
                    <a:lumMod val="50000"/>
                  </a:schemeClr>
                </a:solidFill>
                <a:latin typeface="メイリオ" panose="020B0604030504040204" pitchFamily="50" charset="-128"/>
                <a:ea typeface="メイリオ" panose="020B0604030504040204" pitchFamily="50" charset="-128"/>
              </a:rPr>
              <a:t>米医学誌　「</a:t>
            </a:r>
            <a:r>
              <a:rPr lang="en-US" altLang="ja-JP" sz="1600" dirty="0">
                <a:solidFill>
                  <a:schemeClr val="tx2">
                    <a:lumMod val="50000"/>
                  </a:schemeClr>
                </a:solidFill>
                <a:latin typeface="メイリオ" panose="020B0604030504040204" pitchFamily="50" charset="-128"/>
                <a:ea typeface="メイリオ" panose="020B0604030504040204" pitchFamily="50" charset="-128"/>
              </a:rPr>
              <a:t>New England Journal </a:t>
            </a:r>
          </a:p>
          <a:p>
            <a:pPr defTabSz="342900">
              <a:lnSpc>
                <a:spcPts val="1500"/>
              </a:lnSpc>
            </a:pPr>
            <a:r>
              <a:rPr lang="en-US" altLang="ja-JP" sz="1600" dirty="0">
                <a:solidFill>
                  <a:schemeClr val="tx2">
                    <a:lumMod val="50000"/>
                  </a:schemeClr>
                </a:solidFill>
                <a:latin typeface="メイリオ" panose="020B0604030504040204" pitchFamily="50" charset="-128"/>
                <a:ea typeface="メイリオ" panose="020B0604030504040204" pitchFamily="50" charset="-128"/>
              </a:rPr>
              <a:t>of Medicine</a:t>
            </a:r>
            <a:r>
              <a:rPr lang="ja-JP" altLang="en-US" sz="1600" dirty="0">
                <a:solidFill>
                  <a:schemeClr val="tx2">
                    <a:lumMod val="50000"/>
                  </a:schemeClr>
                </a:solidFill>
                <a:latin typeface="メイリオ" panose="020B0604030504040204" pitchFamily="50" charset="-128"/>
                <a:ea typeface="メイリオ" panose="020B0604030504040204" pitchFamily="50" charset="-128"/>
              </a:rPr>
              <a:t>（</a:t>
            </a:r>
            <a:r>
              <a:rPr lang="en-US" altLang="ja-JP" sz="1600" dirty="0">
                <a:solidFill>
                  <a:schemeClr val="tx2">
                    <a:lumMod val="50000"/>
                  </a:schemeClr>
                </a:solidFill>
                <a:latin typeface="メイリオ" panose="020B0604030504040204" pitchFamily="50" charset="-128"/>
                <a:ea typeface="メイリオ" panose="020B0604030504040204" pitchFamily="50" charset="-128"/>
              </a:rPr>
              <a:t>NEJM</a:t>
            </a:r>
            <a:r>
              <a:rPr lang="ja-JP" altLang="en-US" sz="1600" dirty="0">
                <a:solidFill>
                  <a:schemeClr val="tx2">
                    <a:lumMod val="50000"/>
                  </a:schemeClr>
                </a:solidFill>
                <a:latin typeface="メイリオ" panose="020B0604030504040204" pitchFamily="50" charset="-128"/>
                <a:ea typeface="メイリオ" panose="020B0604030504040204" pitchFamily="50" charset="-128"/>
              </a:rPr>
              <a:t>）」</a:t>
            </a:r>
            <a:endParaRPr kumimoji="1" lang="en-US" altLang="ja-JP" sz="16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7" name="正方形/長方形 6">
            <a:extLst>
              <a:ext uri="{FF2B5EF4-FFF2-40B4-BE49-F238E27FC236}">
                <a16:creationId xmlns:a16="http://schemas.microsoft.com/office/drawing/2014/main" id="{94B8144F-798A-4F41-95A9-A330B80D19C1}"/>
              </a:ext>
            </a:extLst>
          </p:cNvPr>
          <p:cNvSpPr/>
          <p:nvPr/>
        </p:nvSpPr>
        <p:spPr>
          <a:xfrm>
            <a:off x="4770563" y="4959129"/>
            <a:ext cx="3994928" cy="298159"/>
          </a:xfrm>
          <a:prstGeom prst="rect">
            <a:avLst/>
          </a:prstGeom>
        </p:spPr>
        <p:txBody>
          <a:bodyPr wrap="square">
            <a:spAutoFit/>
          </a:bodyPr>
          <a:lstStyle/>
          <a:p>
            <a:pPr defTabSz="342900">
              <a:lnSpc>
                <a:spcPts val="1500"/>
              </a:lnSpc>
            </a:pPr>
            <a:r>
              <a:rPr kumimoji="1" lang="en-US" altLang="ja-JP" sz="1600" dirty="0">
                <a:solidFill>
                  <a:schemeClr val="tx2">
                    <a:lumMod val="50000"/>
                  </a:schemeClr>
                </a:solidFill>
                <a:latin typeface="メイリオ" panose="020B0604030504040204" pitchFamily="50" charset="-128"/>
                <a:ea typeface="メイリオ" panose="020B0604030504040204" pitchFamily="50" charset="-128"/>
              </a:rPr>
              <a:t>2008</a:t>
            </a:r>
            <a:r>
              <a:rPr kumimoji="1" lang="ja-JP" altLang="en-US" sz="1600" dirty="0">
                <a:solidFill>
                  <a:schemeClr val="tx2">
                    <a:lumMod val="50000"/>
                  </a:schemeClr>
                </a:solidFill>
                <a:latin typeface="メイリオ" panose="020B0604030504040204" pitchFamily="50" charset="-128"/>
                <a:ea typeface="メイリオ" panose="020B0604030504040204" pitchFamily="50" charset="-128"/>
              </a:rPr>
              <a:t>年厚労省　諸外国の看取りのデータ</a:t>
            </a:r>
          </a:p>
        </p:txBody>
      </p:sp>
      <p:sp>
        <p:nvSpPr>
          <p:cNvPr id="8" name="正方形/長方形 7">
            <a:extLst>
              <a:ext uri="{FF2B5EF4-FFF2-40B4-BE49-F238E27FC236}">
                <a16:creationId xmlns:a16="http://schemas.microsoft.com/office/drawing/2014/main" id="{C968AFB6-8A5F-4D39-B8DE-A82739350440}"/>
              </a:ext>
            </a:extLst>
          </p:cNvPr>
          <p:cNvSpPr/>
          <p:nvPr/>
        </p:nvSpPr>
        <p:spPr>
          <a:xfrm>
            <a:off x="4757116" y="5483961"/>
            <a:ext cx="3994928" cy="298159"/>
          </a:xfrm>
          <a:prstGeom prst="rect">
            <a:avLst/>
          </a:prstGeom>
        </p:spPr>
        <p:txBody>
          <a:bodyPr wrap="square">
            <a:spAutoFit/>
          </a:bodyPr>
          <a:lstStyle/>
          <a:p>
            <a:pPr defTabSz="342900">
              <a:lnSpc>
                <a:spcPts val="1500"/>
              </a:lnSpc>
            </a:pPr>
            <a:r>
              <a:rPr kumimoji="1" lang="en-US" altLang="ja-JP" sz="1600" dirty="0">
                <a:solidFill>
                  <a:schemeClr val="tx2">
                    <a:lumMod val="50000"/>
                  </a:schemeClr>
                </a:solidFill>
                <a:latin typeface="メイリオ" panose="020B0604030504040204" pitchFamily="50" charset="-128"/>
                <a:ea typeface="メイリオ" panose="020B0604030504040204" pitchFamily="50" charset="-128"/>
              </a:rPr>
              <a:t>2008</a:t>
            </a:r>
            <a:r>
              <a:rPr kumimoji="1" lang="ja-JP" altLang="en-US" sz="1600" dirty="0">
                <a:solidFill>
                  <a:schemeClr val="tx2">
                    <a:lumMod val="50000"/>
                  </a:schemeClr>
                </a:solidFill>
                <a:latin typeface="メイリオ" panose="020B0604030504040204" pitchFamily="50" charset="-128"/>
                <a:ea typeface="メイリオ" panose="020B0604030504040204" pitchFamily="50" charset="-128"/>
              </a:rPr>
              <a:t>年厚労省　諸外国の看取りのデータ</a:t>
            </a:r>
          </a:p>
        </p:txBody>
      </p:sp>
    </p:spTree>
    <p:extLst>
      <p:ext uri="{BB962C8B-B14F-4D97-AF65-F5344CB8AC3E}">
        <p14:creationId xmlns:p14="http://schemas.microsoft.com/office/powerpoint/2010/main" val="3770013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FA85D38-F6D4-48D2-8638-0EDAB7116878}"/>
              </a:ext>
            </a:extLst>
          </p:cNvPr>
          <p:cNvSpPr>
            <a:spLocks noGrp="1"/>
          </p:cNvSpPr>
          <p:nvPr>
            <p:ph type="title"/>
          </p:nvPr>
        </p:nvSpPr>
        <p:spPr>
          <a:xfrm>
            <a:off x="257233" y="26894"/>
            <a:ext cx="8416120" cy="1356360"/>
          </a:xfrm>
        </p:spPr>
        <p:txBody>
          <a:bodyPr/>
          <a:lstStyle/>
          <a:p>
            <a:r>
              <a:rPr kumimoji="1" lang="ja-JP" altLang="en-US" dirty="0"/>
              <a:t>人生</a:t>
            </a:r>
            <a:r>
              <a:rPr kumimoji="1" lang="en-US" altLang="ja-JP" dirty="0"/>
              <a:t>50</a:t>
            </a:r>
            <a:r>
              <a:rPr kumimoji="1" lang="ja-JP" altLang="en-US" dirty="0"/>
              <a:t>年時代から</a:t>
            </a:r>
            <a:r>
              <a:rPr kumimoji="1" lang="en-US" altLang="ja-JP" dirty="0"/>
              <a:t>100</a:t>
            </a:r>
            <a:r>
              <a:rPr kumimoji="1" lang="ja-JP" altLang="en-US" dirty="0"/>
              <a:t>年時代へ</a:t>
            </a:r>
          </a:p>
        </p:txBody>
      </p:sp>
      <p:sp>
        <p:nvSpPr>
          <p:cNvPr id="3" name="コンテンツ プレースホルダー 2">
            <a:extLst>
              <a:ext uri="{FF2B5EF4-FFF2-40B4-BE49-F238E27FC236}">
                <a16:creationId xmlns:a16="http://schemas.microsoft.com/office/drawing/2014/main" id="{C12B4772-E131-4263-BD85-16EA7C69EA87}"/>
              </a:ext>
            </a:extLst>
          </p:cNvPr>
          <p:cNvSpPr>
            <a:spLocks noGrp="1"/>
          </p:cNvSpPr>
          <p:nvPr>
            <p:ph idx="1"/>
          </p:nvPr>
        </p:nvSpPr>
        <p:spPr>
          <a:xfrm>
            <a:off x="1014233" y="999082"/>
            <a:ext cx="7391372" cy="1356359"/>
          </a:xfrm>
        </p:spPr>
        <p:txBody>
          <a:bodyPr>
            <a:noAutofit/>
          </a:bodyPr>
          <a:lstStyle/>
          <a:p>
            <a:pPr marL="34290" indent="0">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人生</a:t>
            </a:r>
            <a:r>
              <a:rPr lang="en-US" altLang="ja-JP" sz="2400" dirty="0">
                <a:solidFill>
                  <a:schemeClr val="tx2">
                    <a:lumMod val="50000"/>
                  </a:schemeClr>
                </a:solidFill>
                <a:latin typeface="メイリオ" panose="020B0604030504040204" pitchFamily="50" charset="-128"/>
                <a:ea typeface="メイリオ" panose="020B0604030504040204" pitchFamily="50" charset="-128"/>
              </a:rPr>
              <a:t>50</a:t>
            </a:r>
            <a:r>
              <a:rPr lang="ja-JP" altLang="en-US" sz="2400" dirty="0">
                <a:solidFill>
                  <a:schemeClr val="tx2">
                    <a:lumMod val="50000"/>
                  </a:schemeClr>
                </a:solidFill>
                <a:latin typeface="メイリオ" panose="020B0604030504040204" pitchFamily="50" charset="-128"/>
                <a:ea typeface="メイリオ" panose="020B0604030504040204" pitchFamily="50" charset="-128"/>
              </a:rPr>
              <a:t>年時代</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原因：低栄養、戦争、結核等感染</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特色：認知症、がんになる前に死亡していた</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79727D7F-6101-4E4F-9DC8-A563FCC4F75B}"/>
              </a:ext>
            </a:extLst>
          </p:cNvPr>
          <p:cNvSpPr>
            <a:spLocks noGrp="1"/>
          </p:cNvSpPr>
          <p:nvPr>
            <p:ph type="sldNum" sz="quarter" idx="12"/>
          </p:nvPr>
        </p:nvSpPr>
        <p:spPr/>
        <p:txBody>
          <a:bodyPr vert="horz" lIns="91440" tIns="45720" rIns="91440" bIns="45720" rtlCol="0" anchor="ctr"/>
          <a:lstStyle/>
          <a:p>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a:t>15</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graphicFrame>
        <p:nvGraphicFramePr>
          <p:cNvPr id="5" name="表 4">
            <a:extLst>
              <a:ext uri="{FF2B5EF4-FFF2-40B4-BE49-F238E27FC236}">
                <a16:creationId xmlns:a16="http://schemas.microsoft.com/office/drawing/2014/main" id="{E4E547DC-0AA3-452C-B748-F05CEAAC6D02}"/>
              </a:ext>
            </a:extLst>
          </p:cNvPr>
          <p:cNvGraphicFramePr>
            <a:graphicFrameLocks noGrp="1"/>
          </p:cNvGraphicFramePr>
          <p:nvPr>
            <p:extLst>
              <p:ext uri="{D42A27DB-BD31-4B8C-83A1-F6EECF244321}">
                <p14:modId xmlns:p14="http://schemas.microsoft.com/office/powerpoint/2010/main" val="2860598463"/>
              </p:ext>
            </p:extLst>
          </p:nvPr>
        </p:nvGraphicFramePr>
        <p:xfrm>
          <a:off x="1237129" y="2355443"/>
          <a:ext cx="6669742" cy="3863992"/>
        </p:xfrm>
        <a:graphic>
          <a:graphicData uri="http://schemas.openxmlformats.org/drawingml/2006/table">
            <a:tbl>
              <a:tblPr firstRow="1">
                <a:tableStyleId>{616DA210-FB5B-4158-B5E0-FEB733F419BA}</a:tableStyleId>
              </a:tblPr>
              <a:tblGrid>
                <a:gridCol w="2008439">
                  <a:extLst>
                    <a:ext uri="{9D8B030D-6E8A-4147-A177-3AD203B41FA5}">
                      <a16:colId xmlns:a16="http://schemas.microsoft.com/office/drawing/2014/main" val="2275311010"/>
                    </a:ext>
                  </a:extLst>
                </a:gridCol>
                <a:gridCol w="2394118">
                  <a:extLst>
                    <a:ext uri="{9D8B030D-6E8A-4147-A177-3AD203B41FA5}">
                      <a16:colId xmlns:a16="http://schemas.microsoft.com/office/drawing/2014/main" val="3325603986"/>
                    </a:ext>
                  </a:extLst>
                </a:gridCol>
                <a:gridCol w="2267185">
                  <a:extLst>
                    <a:ext uri="{9D8B030D-6E8A-4147-A177-3AD203B41FA5}">
                      <a16:colId xmlns:a16="http://schemas.microsoft.com/office/drawing/2014/main" val="3016946166"/>
                    </a:ext>
                  </a:extLst>
                </a:gridCol>
              </a:tblGrid>
              <a:tr h="482999">
                <a:tc>
                  <a:txBody>
                    <a:bodyPr/>
                    <a:lstStyle/>
                    <a:p>
                      <a:pPr algn="r"/>
                      <a:endParaRPr kumimoji="1" lang="ja-JP" altLang="en-US" sz="2400" dirty="0">
                        <a:latin typeface="メイリオ" panose="020B0604030504040204" pitchFamily="50" charset="-128"/>
                        <a:ea typeface="メイリオ" panose="020B0604030504040204" pitchFamily="50" charset="-128"/>
                      </a:endParaRPr>
                    </a:p>
                  </a:txBody>
                  <a:tcPr marL="68580" marR="68580" marT="34290" marB="34290" anchor="ctr"/>
                </a:tc>
                <a:tc>
                  <a:txBody>
                    <a:bodyPr/>
                    <a:lstStyle/>
                    <a:p>
                      <a:pPr algn="ctr"/>
                      <a:r>
                        <a:rPr kumimoji="1" lang="ja-JP" altLang="en-US" sz="2400" dirty="0">
                          <a:latin typeface="メイリオ" panose="020B0604030504040204" pitchFamily="50" charset="-128"/>
                          <a:ea typeface="メイリオ" panose="020B0604030504040204" pitchFamily="50" charset="-128"/>
                        </a:rPr>
                        <a:t>男性</a:t>
                      </a:r>
                    </a:p>
                  </a:txBody>
                  <a:tcPr marL="68580" marR="68580" marT="34290" marB="34290" anchor="ctr"/>
                </a:tc>
                <a:tc>
                  <a:txBody>
                    <a:bodyPr/>
                    <a:lstStyle/>
                    <a:p>
                      <a:pPr algn="ctr"/>
                      <a:r>
                        <a:rPr kumimoji="1" lang="ja-JP" altLang="en-US" sz="2400" dirty="0">
                          <a:solidFill>
                            <a:srgbClr val="FF0000"/>
                          </a:solidFill>
                          <a:latin typeface="メイリオ" panose="020B0604030504040204" pitchFamily="50" charset="-128"/>
                          <a:ea typeface="メイリオ" panose="020B0604030504040204" pitchFamily="50" charset="-128"/>
                        </a:rPr>
                        <a:t>女性</a:t>
                      </a:r>
                    </a:p>
                  </a:txBody>
                  <a:tcPr marL="68580" marR="68580" marT="34290" marB="34290" anchor="ctr"/>
                </a:tc>
                <a:extLst>
                  <a:ext uri="{0D108BD9-81ED-4DB2-BD59-A6C34878D82A}">
                    <a16:rowId xmlns:a16="http://schemas.microsoft.com/office/drawing/2014/main" val="988784556"/>
                  </a:ext>
                </a:extLst>
              </a:tr>
              <a:tr h="482999">
                <a:tc>
                  <a:txBody>
                    <a:bodyPr/>
                    <a:lstStyle/>
                    <a:p>
                      <a:pPr algn="ctr"/>
                      <a:r>
                        <a:rPr kumimoji="1" lang="en-US" altLang="ja-JP" sz="2400" dirty="0">
                          <a:latin typeface="メイリオ" panose="020B0604030504040204" pitchFamily="50" charset="-128"/>
                          <a:ea typeface="メイリオ" panose="020B0604030504040204" pitchFamily="50" charset="-128"/>
                        </a:rPr>
                        <a:t>1923</a:t>
                      </a:r>
                      <a:r>
                        <a:rPr kumimoji="1" lang="ja-JP" altLang="en-US" sz="2400" dirty="0">
                          <a:latin typeface="メイリオ" panose="020B0604030504040204" pitchFamily="50" charset="-128"/>
                          <a:ea typeface="メイリオ" panose="020B0604030504040204" pitchFamily="50" charset="-128"/>
                        </a:rPr>
                        <a:t>年</a:t>
                      </a:r>
                    </a:p>
                  </a:txBody>
                  <a:tcPr marL="68580" marR="68580" marT="34290" marB="34290" anchor="ctr"/>
                </a:tc>
                <a:tc>
                  <a:txBody>
                    <a:bodyPr/>
                    <a:lstStyle/>
                    <a:p>
                      <a:pPr algn="ctr"/>
                      <a:r>
                        <a:rPr kumimoji="1" lang="en-US" altLang="ja-JP" sz="2400" dirty="0">
                          <a:latin typeface="メイリオ" panose="020B0604030504040204" pitchFamily="50" charset="-128"/>
                          <a:ea typeface="メイリオ" panose="020B0604030504040204" pitchFamily="50" charset="-128"/>
                        </a:rPr>
                        <a:t>42</a:t>
                      </a:r>
                      <a:endParaRPr kumimoji="1" lang="ja-JP" altLang="en-US" sz="2400" dirty="0">
                        <a:latin typeface="メイリオ" panose="020B0604030504040204" pitchFamily="50" charset="-128"/>
                        <a:ea typeface="メイリオ" panose="020B0604030504040204" pitchFamily="50" charset="-128"/>
                      </a:endParaRPr>
                    </a:p>
                  </a:txBody>
                  <a:tcPr marL="68580" marR="68580" marT="34290" marB="34290" anchor="ctr"/>
                </a:tc>
                <a:tc>
                  <a:txBody>
                    <a:bodyPr/>
                    <a:lstStyle/>
                    <a:p>
                      <a:pPr algn="ctr"/>
                      <a:r>
                        <a:rPr kumimoji="1" lang="en-US" altLang="ja-JP" sz="2400" dirty="0">
                          <a:solidFill>
                            <a:srgbClr val="FF0000"/>
                          </a:solidFill>
                          <a:latin typeface="メイリオ" panose="020B0604030504040204" pitchFamily="50" charset="-128"/>
                          <a:ea typeface="メイリオ" panose="020B0604030504040204" pitchFamily="50" charset="-128"/>
                        </a:rPr>
                        <a:t>43</a:t>
                      </a:r>
                      <a:endParaRPr kumimoji="1" lang="ja-JP" altLang="en-US" sz="2400" dirty="0">
                        <a:solidFill>
                          <a:srgbClr val="FF0000"/>
                        </a:solidFill>
                        <a:latin typeface="メイリオ" panose="020B0604030504040204" pitchFamily="50" charset="-128"/>
                        <a:ea typeface="メイリオ" panose="020B0604030504040204" pitchFamily="50" charset="-128"/>
                      </a:endParaRPr>
                    </a:p>
                  </a:txBody>
                  <a:tcPr marL="68580" marR="68580" marT="34290" marB="34290" anchor="ctr"/>
                </a:tc>
                <a:extLst>
                  <a:ext uri="{0D108BD9-81ED-4DB2-BD59-A6C34878D82A}">
                    <a16:rowId xmlns:a16="http://schemas.microsoft.com/office/drawing/2014/main" val="1856616202"/>
                  </a:ext>
                </a:extLst>
              </a:tr>
              <a:tr h="482999">
                <a:tc>
                  <a:txBody>
                    <a:bodyPr/>
                    <a:lstStyle/>
                    <a:p>
                      <a:pPr algn="ctr"/>
                      <a:r>
                        <a:rPr kumimoji="1" lang="en-US" altLang="ja-JP" sz="2400" dirty="0">
                          <a:latin typeface="メイリオ" panose="020B0604030504040204" pitchFamily="50" charset="-128"/>
                          <a:ea typeface="メイリオ" panose="020B0604030504040204" pitchFamily="50" charset="-128"/>
                        </a:rPr>
                        <a:t>1947</a:t>
                      </a:r>
                      <a:r>
                        <a:rPr kumimoji="1" lang="ja-JP" altLang="en-US" sz="2400" dirty="0">
                          <a:latin typeface="メイリオ" panose="020B0604030504040204" pitchFamily="50" charset="-128"/>
                          <a:ea typeface="メイリオ" panose="020B0604030504040204" pitchFamily="50" charset="-128"/>
                        </a:rPr>
                        <a:t>年</a:t>
                      </a:r>
                    </a:p>
                  </a:txBody>
                  <a:tcPr marL="68580" marR="68580" marT="34290" marB="34290" anchor="ctr"/>
                </a:tc>
                <a:tc>
                  <a:txBody>
                    <a:bodyPr/>
                    <a:lstStyle/>
                    <a:p>
                      <a:pPr algn="ctr"/>
                      <a:r>
                        <a:rPr kumimoji="1" lang="en-US" altLang="ja-JP" sz="2400" dirty="0">
                          <a:latin typeface="メイリオ" panose="020B0604030504040204" pitchFamily="50" charset="-128"/>
                          <a:ea typeface="メイリオ" panose="020B0604030504040204" pitchFamily="50" charset="-128"/>
                        </a:rPr>
                        <a:t>50</a:t>
                      </a:r>
                      <a:endParaRPr kumimoji="1" lang="ja-JP" altLang="en-US" sz="2400" dirty="0">
                        <a:latin typeface="メイリオ" panose="020B0604030504040204" pitchFamily="50" charset="-128"/>
                        <a:ea typeface="メイリオ" panose="020B0604030504040204" pitchFamily="50" charset="-128"/>
                      </a:endParaRPr>
                    </a:p>
                  </a:txBody>
                  <a:tcPr marL="68580" marR="68580" marT="34290" marB="34290" anchor="ctr"/>
                </a:tc>
                <a:tc>
                  <a:txBody>
                    <a:bodyPr/>
                    <a:lstStyle/>
                    <a:p>
                      <a:pPr algn="ctr"/>
                      <a:r>
                        <a:rPr kumimoji="1" lang="en-US" altLang="ja-JP" sz="2400" dirty="0">
                          <a:solidFill>
                            <a:srgbClr val="FF0000"/>
                          </a:solidFill>
                          <a:latin typeface="メイリオ" panose="020B0604030504040204" pitchFamily="50" charset="-128"/>
                          <a:ea typeface="メイリオ" panose="020B0604030504040204" pitchFamily="50" charset="-128"/>
                        </a:rPr>
                        <a:t>53</a:t>
                      </a:r>
                      <a:endParaRPr kumimoji="1" lang="ja-JP" altLang="en-US" sz="2400" dirty="0">
                        <a:solidFill>
                          <a:srgbClr val="FF0000"/>
                        </a:solidFill>
                        <a:latin typeface="メイリオ" panose="020B0604030504040204" pitchFamily="50" charset="-128"/>
                        <a:ea typeface="メイリオ" panose="020B0604030504040204" pitchFamily="50" charset="-128"/>
                      </a:endParaRPr>
                    </a:p>
                  </a:txBody>
                  <a:tcPr marL="68580" marR="68580" marT="34290" marB="34290" anchor="ctr"/>
                </a:tc>
                <a:extLst>
                  <a:ext uri="{0D108BD9-81ED-4DB2-BD59-A6C34878D82A}">
                    <a16:rowId xmlns:a16="http://schemas.microsoft.com/office/drawing/2014/main" val="955224003"/>
                  </a:ext>
                </a:extLst>
              </a:tr>
              <a:tr h="482999">
                <a:tc gridSpan="3">
                  <a:txBody>
                    <a:bodyPr/>
                    <a:lstStyle/>
                    <a:p>
                      <a:pPr algn="ctr"/>
                      <a:r>
                        <a:rPr kumimoji="1" lang="ja-JP" altLang="en-US" sz="2400" dirty="0">
                          <a:latin typeface="メイリオ" panose="020B0604030504040204" pitchFamily="50" charset="-128"/>
                          <a:ea typeface="メイリオ" panose="020B0604030504040204" pitchFamily="50" charset="-128"/>
                        </a:rPr>
                        <a:t>寿 命 革 命</a:t>
                      </a:r>
                    </a:p>
                  </a:txBody>
                  <a:tcPr marL="68580" marR="68580" marT="34290" marB="34290" anchor="ctr">
                    <a:solidFill>
                      <a:srgbClr val="FFFF00"/>
                    </a:solidFill>
                  </a:tcPr>
                </a:tc>
                <a:tc hMerge="1">
                  <a:txBody>
                    <a:bodyPr/>
                    <a:lstStyle/>
                    <a:p>
                      <a:pPr algn="ctr"/>
                      <a:endParaRPr kumimoji="1" lang="ja-JP" altLang="en-US" sz="3200" dirty="0">
                        <a:latin typeface="メイリオ" panose="020B0604030504040204" pitchFamily="50" charset="-128"/>
                        <a:ea typeface="メイリオ" panose="020B0604030504040204" pitchFamily="50" charset="-128"/>
                      </a:endParaRPr>
                    </a:p>
                  </a:txBody>
                  <a:tcPr/>
                </a:tc>
                <a:tc hMerge="1">
                  <a:txBody>
                    <a:bodyPr/>
                    <a:lstStyle/>
                    <a:p>
                      <a:pPr algn="ctr"/>
                      <a:endParaRPr kumimoji="1" lang="ja-JP" altLang="en-US" sz="3200" dirty="0">
                        <a:latin typeface="メイリオ" panose="020B0604030504040204" pitchFamily="50" charset="-128"/>
                        <a:ea typeface="メイリオ" panose="020B0604030504040204" pitchFamily="50" charset="-128"/>
                      </a:endParaRPr>
                    </a:p>
                  </a:txBody>
                  <a:tcPr/>
                </a:tc>
                <a:extLst>
                  <a:ext uri="{0D108BD9-81ED-4DB2-BD59-A6C34878D82A}">
                    <a16:rowId xmlns:a16="http://schemas.microsoft.com/office/drawing/2014/main" val="2429361673"/>
                  </a:ext>
                </a:extLst>
              </a:tr>
              <a:tr h="482999">
                <a:tc>
                  <a:txBody>
                    <a:bodyPr/>
                    <a:lstStyle/>
                    <a:p>
                      <a:pPr algn="ctr"/>
                      <a:r>
                        <a:rPr kumimoji="1" lang="en-US" altLang="ja-JP" sz="2400" dirty="0">
                          <a:latin typeface="メイリオ" panose="020B0604030504040204" pitchFamily="50" charset="-128"/>
                          <a:ea typeface="メイリオ" panose="020B0604030504040204" pitchFamily="50" charset="-128"/>
                        </a:rPr>
                        <a:t>1951</a:t>
                      </a:r>
                      <a:r>
                        <a:rPr kumimoji="1" lang="ja-JP" altLang="en-US" sz="2400" dirty="0">
                          <a:latin typeface="メイリオ" panose="020B0604030504040204" pitchFamily="50" charset="-128"/>
                          <a:ea typeface="メイリオ" panose="020B0604030504040204" pitchFamily="50" charset="-128"/>
                        </a:rPr>
                        <a:t>年</a:t>
                      </a:r>
                    </a:p>
                  </a:txBody>
                  <a:tcPr marL="68580" marR="68580" marT="34290" marB="34290" anchor="ctr"/>
                </a:tc>
                <a:tc>
                  <a:txBody>
                    <a:bodyPr/>
                    <a:lstStyle/>
                    <a:p>
                      <a:pPr algn="ctr"/>
                      <a:r>
                        <a:rPr kumimoji="1" lang="en-US" altLang="ja-JP" sz="2400" dirty="0">
                          <a:latin typeface="メイリオ" panose="020B0604030504040204" pitchFamily="50" charset="-128"/>
                          <a:ea typeface="メイリオ" panose="020B0604030504040204" pitchFamily="50" charset="-128"/>
                        </a:rPr>
                        <a:t>60</a:t>
                      </a:r>
                      <a:endParaRPr kumimoji="1" lang="ja-JP" altLang="en-US" sz="2400" dirty="0">
                        <a:latin typeface="メイリオ" panose="020B0604030504040204" pitchFamily="50" charset="-128"/>
                        <a:ea typeface="メイリオ" panose="020B0604030504040204" pitchFamily="50" charset="-128"/>
                      </a:endParaRPr>
                    </a:p>
                  </a:txBody>
                  <a:tcPr marL="68580" marR="68580" marT="34290" marB="34290" anchor="ctr"/>
                </a:tc>
                <a:tc>
                  <a:txBody>
                    <a:bodyPr/>
                    <a:lstStyle/>
                    <a:p>
                      <a:pPr algn="ctr"/>
                      <a:r>
                        <a:rPr kumimoji="1" lang="en-US" altLang="ja-JP" sz="2400" dirty="0">
                          <a:solidFill>
                            <a:srgbClr val="FF0000"/>
                          </a:solidFill>
                          <a:latin typeface="メイリオ" panose="020B0604030504040204" pitchFamily="50" charset="-128"/>
                          <a:ea typeface="メイリオ" panose="020B0604030504040204" pitchFamily="50" charset="-128"/>
                        </a:rPr>
                        <a:t>64</a:t>
                      </a:r>
                      <a:endParaRPr kumimoji="1" lang="ja-JP" altLang="en-US" sz="2400" dirty="0">
                        <a:solidFill>
                          <a:srgbClr val="FF0000"/>
                        </a:solidFill>
                        <a:latin typeface="メイリオ" panose="020B0604030504040204" pitchFamily="50" charset="-128"/>
                        <a:ea typeface="メイリオ" panose="020B0604030504040204" pitchFamily="50" charset="-128"/>
                      </a:endParaRPr>
                    </a:p>
                  </a:txBody>
                  <a:tcPr marL="68580" marR="68580" marT="34290" marB="34290" anchor="ctr"/>
                </a:tc>
                <a:extLst>
                  <a:ext uri="{0D108BD9-81ED-4DB2-BD59-A6C34878D82A}">
                    <a16:rowId xmlns:a16="http://schemas.microsoft.com/office/drawing/2014/main" val="98177448"/>
                  </a:ext>
                </a:extLst>
              </a:tr>
              <a:tr h="482999">
                <a:tc>
                  <a:txBody>
                    <a:bodyPr/>
                    <a:lstStyle/>
                    <a:p>
                      <a:pPr algn="ctr"/>
                      <a:r>
                        <a:rPr kumimoji="1" lang="en-US" altLang="ja-JP" sz="2400" dirty="0">
                          <a:latin typeface="メイリオ" panose="020B0604030504040204" pitchFamily="50" charset="-128"/>
                          <a:ea typeface="メイリオ" panose="020B0604030504040204" pitchFamily="50" charset="-128"/>
                        </a:rPr>
                        <a:t>1971</a:t>
                      </a:r>
                      <a:r>
                        <a:rPr kumimoji="1" lang="ja-JP" altLang="en-US" sz="2400" dirty="0">
                          <a:latin typeface="メイリオ" panose="020B0604030504040204" pitchFamily="50" charset="-128"/>
                          <a:ea typeface="メイリオ" panose="020B0604030504040204" pitchFamily="50" charset="-128"/>
                        </a:rPr>
                        <a:t>年</a:t>
                      </a:r>
                    </a:p>
                  </a:txBody>
                  <a:tcPr marL="68580" marR="68580" marT="34290" marB="34290" anchor="ctr"/>
                </a:tc>
                <a:tc>
                  <a:txBody>
                    <a:bodyPr/>
                    <a:lstStyle/>
                    <a:p>
                      <a:pPr algn="ctr"/>
                      <a:r>
                        <a:rPr kumimoji="1" lang="en-US" altLang="ja-JP" sz="2400" dirty="0">
                          <a:latin typeface="メイリオ" panose="020B0604030504040204" pitchFamily="50" charset="-128"/>
                          <a:ea typeface="メイリオ" panose="020B0604030504040204" pitchFamily="50" charset="-128"/>
                        </a:rPr>
                        <a:t>70</a:t>
                      </a:r>
                      <a:endParaRPr kumimoji="1" lang="ja-JP" altLang="en-US" sz="2400" dirty="0">
                        <a:latin typeface="メイリオ" panose="020B0604030504040204" pitchFamily="50" charset="-128"/>
                        <a:ea typeface="メイリオ" panose="020B0604030504040204" pitchFamily="50" charset="-128"/>
                      </a:endParaRPr>
                    </a:p>
                  </a:txBody>
                  <a:tcPr marL="68580" marR="68580" marT="34290" marB="34290" anchor="ctr"/>
                </a:tc>
                <a:tc>
                  <a:txBody>
                    <a:bodyPr/>
                    <a:lstStyle/>
                    <a:p>
                      <a:pPr algn="ctr"/>
                      <a:r>
                        <a:rPr kumimoji="1" lang="en-US" altLang="ja-JP" sz="2400" dirty="0">
                          <a:solidFill>
                            <a:srgbClr val="FF0000"/>
                          </a:solidFill>
                          <a:latin typeface="メイリオ" panose="020B0604030504040204" pitchFamily="50" charset="-128"/>
                          <a:ea typeface="メイリオ" panose="020B0604030504040204" pitchFamily="50" charset="-128"/>
                        </a:rPr>
                        <a:t>75</a:t>
                      </a:r>
                      <a:endParaRPr kumimoji="1" lang="ja-JP" altLang="en-US" sz="2400" dirty="0">
                        <a:solidFill>
                          <a:srgbClr val="FF0000"/>
                        </a:solidFill>
                        <a:latin typeface="メイリオ" panose="020B0604030504040204" pitchFamily="50" charset="-128"/>
                        <a:ea typeface="メイリオ" panose="020B0604030504040204" pitchFamily="50" charset="-128"/>
                      </a:endParaRPr>
                    </a:p>
                  </a:txBody>
                  <a:tcPr marL="68580" marR="68580" marT="34290" marB="34290" anchor="ctr"/>
                </a:tc>
                <a:extLst>
                  <a:ext uri="{0D108BD9-81ED-4DB2-BD59-A6C34878D82A}">
                    <a16:rowId xmlns:a16="http://schemas.microsoft.com/office/drawing/2014/main" val="1907285688"/>
                  </a:ext>
                </a:extLst>
              </a:tr>
              <a:tr h="482999">
                <a:tc>
                  <a:txBody>
                    <a:bodyPr/>
                    <a:lstStyle/>
                    <a:p>
                      <a:pPr algn="ctr"/>
                      <a:r>
                        <a:rPr kumimoji="1" lang="en-US" altLang="ja-JP" sz="2400" dirty="0">
                          <a:latin typeface="メイリオ" panose="020B0604030504040204" pitchFamily="50" charset="-128"/>
                          <a:ea typeface="メイリオ" panose="020B0604030504040204" pitchFamily="50" charset="-128"/>
                        </a:rPr>
                        <a:t>2008</a:t>
                      </a:r>
                      <a:r>
                        <a:rPr kumimoji="1" lang="ja-JP" altLang="en-US" sz="2400" dirty="0">
                          <a:latin typeface="メイリオ" panose="020B0604030504040204" pitchFamily="50" charset="-128"/>
                          <a:ea typeface="メイリオ" panose="020B0604030504040204" pitchFamily="50" charset="-128"/>
                        </a:rPr>
                        <a:t>年</a:t>
                      </a:r>
                    </a:p>
                  </a:txBody>
                  <a:tcPr marL="68580" marR="68580" marT="34290" marB="34290" anchor="ctr"/>
                </a:tc>
                <a:tc>
                  <a:txBody>
                    <a:bodyPr/>
                    <a:lstStyle/>
                    <a:p>
                      <a:pPr algn="ctr"/>
                      <a:r>
                        <a:rPr kumimoji="1" lang="en-US" altLang="ja-JP" sz="2400" dirty="0">
                          <a:latin typeface="メイリオ" panose="020B0604030504040204" pitchFamily="50" charset="-128"/>
                          <a:ea typeface="メイリオ" panose="020B0604030504040204" pitchFamily="50" charset="-128"/>
                        </a:rPr>
                        <a:t>79</a:t>
                      </a:r>
                      <a:endParaRPr kumimoji="1" lang="ja-JP" altLang="en-US" sz="2400" dirty="0">
                        <a:latin typeface="メイリオ" panose="020B0604030504040204" pitchFamily="50" charset="-128"/>
                        <a:ea typeface="メイリオ" panose="020B0604030504040204" pitchFamily="50" charset="-128"/>
                      </a:endParaRPr>
                    </a:p>
                  </a:txBody>
                  <a:tcPr marL="68580" marR="68580" marT="34290" marB="34290" anchor="ctr"/>
                </a:tc>
                <a:tc>
                  <a:txBody>
                    <a:bodyPr/>
                    <a:lstStyle/>
                    <a:p>
                      <a:pPr algn="ctr"/>
                      <a:r>
                        <a:rPr kumimoji="1" lang="en-US" altLang="ja-JP" sz="2400" dirty="0">
                          <a:solidFill>
                            <a:srgbClr val="FF0000"/>
                          </a:solidFill>
                          <a:latin typeface="メイリオ" panose="020B0604030504040204" pitchFamily="50" charset="-128"/>
                          <a:ea typeface="メイリオ" panose="020B0604030504040204" pitchFamily="50" charset="-128"/>
                        </a:rPr>
                        <a:t>86</a:t>
                      </a:r>
                      <a:endParaRPr kumimoji="1" lang="ja-JP" altLang="en-US" sz="2400" dirty="0">
                        <a:solidFill>
                          <a:srgbClr val="FF0000"/>
                        </a:solidFill>
                        <a:latin typeface="メイリオ" panose="020B0604030504040204" pitchFamily="50" charset="-128"/>
                        <a:ea typeface="メイリオ" panose="020B0604030504040204" pitchFamily="50" charset="-128"/>
                      </a:endParaRPr>
                    </a:p>
                  </a:txBody>
                  <a:tcPr marL="68580" marR="68580" marT="34290" marB="34290" anchor="ctr"/>
                </a:tc>
                <a:extLst>
                  <a:ext uri="{0D108BD9-81ED-4DB2-BD59-A6C34878D82A}">
                    <a16:rowId xmlns:a16="http://schemas.microsoft.com/office/drawing/2014/main" val="1964394712"/>
                  </a:ext>
                </a:extLst>
              </a:tr>
              <a:tr h="482999">
                <a:tc>
                  <a:txBody>
                    <a:bodyPr/>
                    <a:lstStyle/>
                    <a:p>
                      <a:pPr algn="ctr"/>
                      <a:r>
                        <a:rPr kumimoji="1" lang="en-US" altLang="ja-JP" sz="2400" dirty="0">
                          <a:latin typeface="メイリオ" panose="020B0604030504040204" pitchFamily="50" charset="-128"/>
                          <a:ea typeface="メイリオ" panose="020B0604030504040204" pitchFamily="50" charset="-128"/>
                        </a:rPr>
                        <a:t>2025</a:t>
                      </a:r>
                      <a:r>
                        <a:rPr kumimoji="1" lang="ja-JP" altLang="en-US" sz="2400" dirty="0">
                          <a:latin typeface="メイリオ" panose="020B0604030504040204" pitchFamily="50" charset="-128"/>
                          <a:ea typeface="メイリオ" panose="020B0604030504040204" pitchFamily="50" charset="-128"/>
                        </a:rPr>
                        <a:t>年</a:t>
                      </a:r>
                    </a:p>
                  </a:txBody>
                  <a:tcPr marL="68580" marR="68580" marT="34290" marB="34290" anchor="ctr"/>
                </a:tc>
                <a:tc>
                  <a:txBody>
                    <a:bodyPr/>
                    <a:lstStyle/>
                    <a:p>
                      <a:pPr algn="ctr"/>
                      <a:r>
                        <a:rPr kumimoji="1" lang="en-US" altLang="ja-JP" sz="2400" dirty="0">
                          <a:latin typeface="メイリオ" panose="020B0604030504040204" pitchFamily="50" charset="-128"/>
                          <a:ea typeface="メイリオ" panose="020B0604030504040204" pitchFamily="50" charset="-128"/>
                        </a:rPr>
                        <a:t>82</a:t>
                      </a:r>
                      <a:endParaRPr kumimoji="1" lang="ja-JP" altLang="en-US" sz="2400" dirty="0">
                        <a:latin typeface="メイリオ" panose="020B0604030504040204" pitchFamily="50" charset="-128"/>
                        <a:ea typeface="メイリオ" panose="020B0604030504040204" pitchFamily="50" charset="-128"/>
                      </a:endParaRPr>
                    </a:p>
                  </a:txBody>
                  <a:tcPr marL="68580" marR="68580" marT="34290" marB="34290" anchor="ctr"/>
                </a:tc>
                <a:tc>
                  <a:txBody>
                    <a:bodyPr/>
                    <a:lstStyle/>
                    <a:p>
                      <a:pPr algn="ctr"/>
                      <a:r>
                        <a:rPr kumimoji="1" lang="en-US" altLang="ja-JP" sz="2400" dirty="0">
                          <a:solidFill>
                            <a:srgbClr val="FF0000"/>
                          </a:solidFill>
                          <a:latin typeface="メイリオ" panose="020B0604030504040204" pitchFamily="50" charset="-128"/>
                          <a:ea typeface="メイリオ" panose="020B0604030504040204" pitchFamily="50" charset="-128"/>
                        </a:rPr>
                        <a:t>88</a:t>
                      </a:r>
                      <a:endParaRPr kumimoji="1" lang="ja-JP" altLang="en-US" sz="2400" dirty="0">
                        <a:solidFill>
                          <a:srgbClr val="FF0000"/>
                        </a:solidFill>
                        <a:latin typeface="メイリオ" panose="020B0604030504040204" pitchFamily="50" charset="-128"/>
                        <a:ea typeface="メイリオ" panose="020B0604030504040204" pitchFamily="50" charset="-128"/>
                      </a:endParaRPr>
                    </a:p>
                  </a:txBody>
                  <a:tcPr marL="68580" marR="68580" marT="34290" marB="34290" anchor="ctr"/>
                </a:tc>
                <a:extLst>
                  <a:ext uri="{0D108BD9-81ED-4DB2-BD59-A6C34878D82A}">
                    <a16:rowId xmlns:a16="http://schemas.microsoft.com/office/drawing/2014/main" val="2764061505"/>
                  </a:ext>
                </a:extLst>
              </a:tr>
            </a:tbl>
          </a:graphicData>
        </a:graphic>
      </p:graphicFrame>
    </p:spTree>
    <p:extLst>
      <p:ext uri="{BB962C8B-B14F-4D97-AF65-F5344CB8AC3E}">
        <p14:creationId xmlns:p14="http://schemas.microsoft.com/office/powerpoint/2010/main" val="20038537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DFFFE9F-4C14-4068-B098-F3503DE5F042}"/>
              </a:ext>
            </a:extLst>
          </p:cNvPr>
          <p:cNvSpPr>
            <a:spLocks noGrp="1"/>
          </p:cNvSpPr>
          <p:nvPr>
            <p:ph type="title"/>
          </p:nvPr>
        </p:nvSpPr>
        <p:spPr>
          <a:xfrm>
            <a:off x="359134" y="0"/>
            <a:ext cx="7406640" cy="1356360"/>
          </a:xfrm>
        </p:spPr>
        <p:txBody>
          <a:bodyPr/>
          <a:lstStyle/>
          <a:p>
            <a:r>
              <a:rPr kumimoji="1" lang="en-US" altLang="ja-JP" dirty="0"/>
              <a:t>2025</a:t>
            </a:r>
            <a:r>
              <a:rPr kumimoji="1" lang="ja-JP" altLang="en-US" dirty="0"/>
              <a:t>年・</a:t>
            </a:r>
            <a:r>
              <a:rPr kumimoji="1" lang="en-US" altLang="ja-JP" dirty="0"/>
              <a:t>2040</a:t>
            </a:r>
            <a:r>
              <a:rPr kumimoji="1" lang="ja-JP" altLang="en-US" dirty="0"/>
              <a:t>年問題とは</a:t>
            </a:r>
          </a:p>
        </p:txBody>
      </p:sp>
      <p:sp>
        <p:nvSpPr>
          <p:cNvPr id="3" name="コンテンツ プレースホルダー 2">
            <a:extLst>
              <a:ext uri="{FF2B5EF4-FFF2-40B4-BE49-F238E27FC236}">
                <a16:creationId xmlns:a16="http://schemas.microsoft.com/office/drawing/2014/main" id="{245BF837-35B9-42C6-A16B-83F4C7561071}"/>
              </a:ext>
            </a:extLst>
          </p:cNvPr>
          <p:cNvSpPr>
            <a:spLocks noGrp="1"/>
          </p:cNvSpPr>
          <p:nvPr>
            <p:ph idx="1"/>
          </p:nvPr>
        </p:nvSpPr>
        <p:spPr>
          <a:xfrm>
            <a:off x="359134" y="1356360"/>
            <a:ext cx="8489031" cy="4916918"/>
          </a:xfrm>
        </p:spPr>
        <p:txBody>
          <a:bodyPr>
            <a:noAutofit/>
          </a:bodyPr>
          <a:lstStyle/>
          <a:p>
            <a:pPr marL="0" indent="0">
              <a:buNone/>
            </a:pPr>
            <a:r>
              <a:rPr kumimoji="1" lang="en-US" altLang="ja-JP" sz="2800" dirty="0">
                <a:solidFill>
                  <a:schemeClr val="tx2">
                    <a:lumMod val="50000"/>
                  </a:schemeClr>
                </a:solidFill>
                <a:latin typeface="メイリオ" panose="020B0604030504040204" pitchFamily="50" charset="-128"/>
                <a:ea typeface="メイリオ" panose="020B0604030504040204" pitchFamily="50" charset="-128"/>
              </a:rPr>
              <a:t>2025</a:t>
            </a: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年問題　団塊世代が後期高齢者全人口の</a:t>
            </a:r>
            <a:r>
              <a:rPr kumimoji="1" lang="en-US" altLang="ja-JP" sz="2800" dirty="0">
                <a:solidFill>
                  <a:schemeClr val="tx2">
                    <a:lumMod val="50000"/>
                  </a:schemeClr>
                </a:solidFill>
                <a:latin typeface="メイリオ" panose="020B0604030504040204" pitchFamily="50" charset="-128"/>
                <a:ea typeface="メイリオ" panose="020B0604030504040204" pitchFamily="50" charset="-128"/>
              </a:rPr>
              <a:t>18</a:t>
            </a: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各方面に影響が出始めている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en-US" altLang="ja-JP" sz="2800" dirty="0">
                <a:solidFill>
                  <a:schemeClr val="tx2">
                    <a:lumMod val="50000"/>
                  </a:schemeClr>
                </a:solidFill>
                <a:latin typeface="メイリオ" panose="020B0604030504040204" pitchFamily="50" charset="-128"/>
                <a:ea typeface="メイリオ" panose="020B0604030504040204" pitchFamily="50" charset="-128"/>
              </a:rPr>
              <a:t>2040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年問題　高齢者人口ピーク　全人口の</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34.8</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現役世代の急減（団塊ジュニア世代）</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課題　　　　・労働者不足</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・社会保障制度の維持</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・公共施設、インフラの老朽化</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endParaRPr kumimoji="1" lang="ja-JP" altLang="en-US"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328CB312-5265-4714-A4DB-36601547879F}"/>
              </a:ext>
            </a:extLst>
          </p:cNvPr>
          <p:cNvSpPr>
            <a:spLocks noGrp="1"/>
          </p:cNvSpPr>
          <p:nvPr>
            <p:ph type="sldNum" sz="quarter" idx="12"/>
          </p:nvPr>
        </p:nvSpPr>
        <p:spPr/>
        <p:txBody>
          <a:bodyPr vert="horz" lIns="91440" tIns="45720" rIns="91440" bIns="45720" rtlCol="0" anchor="ctr"/>
          <a:lstStyle/>
          <a:p>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a:t>16</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3679133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FD7D77E1-5E6F-46DB-A504-8D5FAE6AF874}"/>
              </a:ext>
            </a:extLst>
          </p:cNvPr>
          <p:cNvSpPr>
            <a:spLocks noGrp="1"/>
          </p:cNvSpPr>
          <p:nvPr>
            <p:ph type="sldNum" sz="quarter" idx="12"/>
          </p:nvPr>
        </p:nvSpPr>
        <p:spPr/>
        <p:txBody>
          <a:bodyPr vert="horz" lIns="91440" tIns="45720" rIns="91440" bIns="45720" rtlCol="0" anchor="ctr"/>
          <a:lstStyle/>
          <a:p>
            <a:fld id="{B0D68989-C273-4C71-81CE-8453DB655BAD}" type="slidenum">
              <a:rPr lang="ja-JP" altLang="en-US">
                <a:solidFill>
                  <a:schemeClr val="tx2">
                    <a:lumMod val="75000"/>
                  </a:schemeClr>
                </a:solidFill>
                <a:latin typeface="メイリオ" panose="020B0604030504040204" pitchFamily="50" charset="-128"/>
                <a:ea typeface="メイリオ" panose="020B0604030504040204" pitchFamily="50" charset="-128"/>
              </a:rPr>
              <a:pPr/>
              <a:t>17</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
        <p:nvSpPr>
          <p:cNvPr id="5" name="コンテンツ プレースホルダー 2">
            <a:extLst>
              <a:ext uri="{FF2B5EF4-FFF2-40B4-BE49-F238E27FC236}">
                <a16:creationId xmlns:a16="http://schemas.microsoft.com/office/drawing/2014/main" id="{83F64155-A6D5-472E-B0D3-A34379690657}"/>
              </a:ext>
            </a:extLst>
          </p:cNvPr>
          <p:cNvSpPr txBox="1">
            <a:spLocks/>
          </p:cNvSpPr>
          <p:nvPr/>
        </p:nvSpPr>
        <p:spPr>
          <a:xfrm>
            <a:off x="3832900" y="1815838"/>
            <a:ext cx="1478199" cy="1289948"/>
          </a:xfrm>
          <a:prstGeom prst="rect">
            <a:avLst/>
          </a:prstGeom>
        </p:spPr>
        <p:txBody>
          <a:bodyPr vert="horz" lIns="68580" tIns="34290" rIns="68580" bIns="3429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メイリオ" panose="020B0604030504040204" pitchFamily="50" charset="-128"/>
                <a:ea typeface="メイリオ" panose="020B0604030504040204" pitchFamily="50" charset="-128"/>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メイリオ" panose="020B0604030504040204" pitchFamily="50" charset="-128"/>
                <a:ea typeface="メイリオ" panose="020B0604030504040204" pitchFamily="50" charset="-128"/>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メイリオ" panose="020B0604030504040204" pitchFamily="50" charset="-128"/>
                <a:ea typeface="メイリオ" panose="020B0604030504040204" pitchFamily="50" charset="-128"/>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メイリオ" panose="020B0604030504040204" pitchFamily="50" charset="-128"/>
                <a:ea typeface="メイリオ" panose="020B0604030504040204" pitchFamily="50" charset="-128"/>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メイリオ" panose="020B0604030504040204" pitchFamily="50" charset="-128"/>
                <a:ea typeface="メイリオ" panose="020B0604030504040204" pitchFamily="50" charset="-128"/>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defTabSz="514350">
              <a:spcBef>
                <a:spcPts val="563"/>
              </a:spcBef>
              <a:buNone/>
            </a:pPr>
            <a:r>
              <a:rPr lang="ja-JP" altLang="en-US" sz="11250" b="1" dirty="0">
                <a:solidFill>
                  <a:schemeClr val="tx2">
                    <a:lumMod val="50000"/>
                  </a:schemeClr>
                </a:solidFill>
              </a:rPr>
              <a:t>承</a:t>
            </a:r>
            <a:endParaRPr lang="en-US" altLang="ja-JP" sz="11250" dirty="0">
              <a:solidFill>
                <a:schemeClr val="tx2">
                  <a:lumMod val="50000"/>
                </a:schemeClr>
              </a:solidFill>
            </a:endParaRPr>
          </a:p>
        </p:txBody>
      </p:sp>
      <p:sp>
        <p:nvSpPr>
          <p:cNvPr id="14" name="楕円 13">
            <a:extLst>
              <a:ext uri="{FF2B5EF4-FFF2-40B4-BE49-F238E27FC236}">
                <a16:creationId xmlns:a16="http://schemas.microsoft.com/office/drawing/2014/main" id="{4B874784-5A18-409C-9474-D13620CC35B5}"/>
              </a:ext>
            </a:extLst>
          </p:cNvPr>
          <p:cNvSpPr/>
          <p:nvPr/>
        </p:nvSpPr>
        <p:spPr>
          <a:xfrm>
            <a:off x="3039035" y="968189"/>
            <a:ext cx="3065929" cy="2985246"/>
          </a:xfrm>
          <a:prstGeom prst="ellipse">
            <a:avLst/>
          </a:prstGeom>
          <a:noFill/>
          <a:ln w="57150">
            <a:solidFill>
              <a:srgbClr val="DF532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kumimoji="1" lang="ja-JP" altLang="en-US" sz="1350">
              <a:solidFill>
                <a:prstClr val="white"/>
              </a:solidFill>
              <a:latin typeface="Calibri Light" panose="020F0302020204030204"/>
              <a:ea typeface="ＭＳ Ｐゴシック" panose="020B0600070205080204" pitchFamily="50" charset="-128"/>
            </a:endParaRPr>
          </a:p>
        </p:txBody>
      </p:sp>
      <p:sp>
        <p:nvSpPr>
          <p:cNvPr id="6" name="正方形/長方形 5">
            <a:extLst>
              <a:ext uri="{FF2B5EF4-FFF2-40B4-BE49-F238E27FC236}">
                <a16:creationId xmlns:a16="http://schemas.microsoft.com/office/drawing/2014/main" id="{A222BA38-257C-49BC-BCFA-DD338A5F9446}"/>
              </a:ext>
            </a:extLst>
          </p:cNvPr>
          <p:cNvSpPr/>
          <p:nvPr/>
        </p:nvSpPr>
        <p:spPr>
          <a:xfrm>
            <a:off x="2171342" y="4747296"/>
            <a:ext cx="4801314" cy="707886"/>
          </a:xfrm>
          <a:prstGeom prst="rect">
            <a:avLst/>
          </a:prstGeom>
        </p:spPr>
        <p:txBody>
          <a:bodyPr wrap="none">
            <a:spAutoFit/>
          </a:bodyPr>
          <a:lstStyle/>
          <a:p>
            <a:r>
              <a:rPr lang="ja-JP" altLang="en-US" sz="4000" b="1" dirty="0">
                <a:solidFill>
                  <a:schemeClr val="tx2">
                    <a:lumMod val="50000"/>
                  </a:schemeClr>
                </a:solidFill>
                <a:latin typeface="メイリオ" panose="020B0604030504040204" pitchFamily="50" charset="-128"/>
                <a:ea typeface="メイリオ" panose="020B0604030504040204" pitchFamily="50" charset="-128"/>
              </a:rPr>
              <a:t>在宅医療と訪問診療</a:t>
            </a:r>
            <a:endParaRPr lang="ja-JP" altLang="en-US" sz="4000" dirty="0">
              <a:solidFill>
                <a:schemeClr val="tx2">
                  <a:lumMod val="50000"/>
                </a:schemeClr>
              </a:solidFill>
            </a:endParaRPr>
          </a:p>
        </p:txBody>
      </p:sp>
    </p:spTree>
    <p:extLst>
      <p:ext uri="{BB962C8B-B14F-4D97-AF65-F5344CB8AC3E}">
        <p14:creationId xmlns:p14="http://schemas.microsoft.com/office/powerpoint/2010/main" val="3006251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在宅医療（広義）</a:t>
            </a:r>
            <a:endParaRPr kumimoji="1" lang="ja-JP" altLang="en-US" dirty="0"/>
          </a:p>
        </p:txBody>
      </p:sp>
      <p:sp>
        <p:nvSpPr>
          <p:cNvPr id="5" name="コンテンツ プレースホルダ 2"/>
          <p:cNvSpPr txBox="1">
            <a:spLocks noGrp="1"/>
          </p:cNvSpPr>
          <p:nvPr>
            <p:ph idx="1"/>
          </p:nvPr>
        </p:nvSpPr>
        <p:spPr>
          <a:xfrm>
            <a:off x="969262" y="2066525"/>
            <a:ext cx="6796512" cy="3122543"/>
          </a:xfrm>
          <a:prstGeom prst="rect">
            <a:avLst/>
          </a:prstGeom>
        </p:spPr>
        <p:txBody>
          <a:bodyPr vert="horz" lIns="68580" tIns="34290" rIns="68580" bIns="34290" rtlCol="0">
            <a:noAutofit/>
          </a:bodyPr>
          <a:lstStyle/>
          <a:p>
            <a:pPr marL="257175" indent="-257175">
              <a:lnSpc>
                <a:spcPct val="100000"/>
              </a:lnSpc>
              <a:spcBef>
                <a:spcPct val="20000"/>
              </a:spcBef>
              <a:buNone/>
              <a:defRPr/>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１．在宅医療　　　　　　訪問診療</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75" indent="-257175">
              <a:lnSpc>
                <a:spcPct val="100000"/>
              </a:lnSpc>
              <a:spcBef>
                <a:spcPct val="20000"/>
              </a:spcBef>
              <a:buNone/>
              <a:defRPr/>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（狭義）　　　　　　往診</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75" indent="-257175">
              <a:lnSpc>
                <a:spcPct val="100000"/>
              </a:lnSpc>
              <a:spcBef>
                <a:spcPct val="20000"/>
              </a:spcBef>
              <a:buNone/>
              <a:defRPr/>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75" indent="-257175">
              <a:lnSpc>
                <a:spcPct val="100000"/>
              </a:lnSpc>
              <a:spcBef>
                <a:spcPct val="20000"/>
              </a:spcBef>
              <a:buNone/>
              <a:defRPr/>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２．訪問看護</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75" indent="-257175">
              <a:lnSpc>
                <a:spcPct val="100000"/>
              </a:lnSpc>
              <a:spcBef>
                <a:spcPct val="20000"/>
              </a:spcBef>
              <a:buNone/>
              <a:defRPr/>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75" indent="-257175">
              <a:lnSpc>
                <a:spcPct val="100000"/>
              </a:lnSpc>
              <a:spcBef>
                <a:spcPct val="20000"/>
              </a:spcBef>
              <a:buNone/>
              <a:defRPr/>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３．訪問リハビリテーション</a:t>
            </a:r>
          </a:p>
        </p:txBody>
      </p:sp>
      <p:sp>
        <p:nvSpPr>
          <p:cNvPr id="4" name="スライド番号プレースホルダー 3"/>
          <p:cNvSpPr>
            <a:spLocks noGrp="1"/>
          </p:cNvSpPr>
          <p:nvPr>
            <p:ph type="sldNum" sz="quarter" idx="12"/>
          </p:nvPr>
        </p:nvSpPr>
        <p:spPr/>
        <p:txBody>
          <a:bodyPr vert="horz" lIns="91440" tIns="45720" rIns="91440" bIns="45720" rtlCol="0" anchor="ctr"/>
          <a:lstStyle/>
          <a:p>
            <a:fld id="{D57F1E4F-1CFF-5643-939E-217C01CDF565}" type="slidenum">
              <a:rPr lang="en-US" smtClean="0">
                <a:solidFill>
                  <a:schemeClr val="tx2">
                    <a:lumMod val="75000"/>
                  </a:schemeClr>
                </a:solidFill>
                <a:latin typeface="メイリオ" panose="020B0604030504040204" pitchFamily="50" charset="-128"/>
                <a:ea typeface="メイリオ" panose="020B0604030504040204" pitchFamily="50" charset="-128"/>
              </a:rPr>
              <a:pPr/>
              <a:t>18</a:t>
            </a:fld>
            <a:endParaRPr lang="en-US" dirty="0">
              <a:solidFill>
                <a:schemeClr val="tx2">
                  <a:lumMod val="75000"/>
                </a:schemeClr>
              </a:solidFill>
              <a:latin typeface="メイリオ" panose="020B0604030504040204" pitchFamily="50" charset="-128"/>
              <a:ea typeface="メイリオ" panose="020B0604030504040204" pitchFamily="50" charset="-128"/>
            </a:endParaRPr>
          </a:p>
        </p:txBody>
      </p:sp>
      <p:cxnSp>
        <p:nvCxnSpPr>
          <p:cNvPr id="6" name="直線コネクタ 5"/>
          <p:cNvCxnSpPr/>
          <p:nvPr/>
        </p:nvCxnSpPr>
        <p:spPr>
          <a:xfrm>
            <a:off x="3573949" y="2263860"/>
            <a:ext cx="1350150" cy="0"/>
          </a:xfrm>
          <a:prstGeom prst="line">
            <a:avLst/>
          </a:prstGeom>
          <a:ln>
            <a:solidFill>
              <a:schemeClr val="bg2">
                <a:lumMod val="25000"/>
              </a:schemeClr>
            </a:solidFill>
          </a:ln>
        </p:spPr>
        <p:style>
          <a:lnRef idx="1">
            <a:schemeClr val="dk1"/>
          </a:lnRef>
          <a:fillRef idx="0">
            <a:schemeClr val="dk1"/>
          </a:fillRef>
          <a:effectRef idx="0">
            <a:schemeClr val="dk1"/>
          </a:effectRef>
          <a:fontRef idx="minor">
            <a:schemeClr val="tx1"/>
          </a:fontRef>
        </p:style>
      </p:cxnSp>
      <p:cxnSp>
        <p:nvCxnSpPr>
          <p:cNvPr id="7" name="直線コネクタ 6"/>
          <p:cNvCxnSpPr/>
          <p:nvPr/>
        </p:nvCxnSpPr>
        <p:spPr>
          <a:xfrm>
            <a:off x="3570911" y="2263860"/>
            <a:ext cx="1353188" cy="407024"/>
          </a:xfrm>
          <a:prstGeom prst="line">
            <a:avLst/>
          </a:prstGeom>
          <a:ln>
            <a:solidFill>
              <a:schemeClr val="bg2">
                <a:lumMod val="25000"/>
              </a:schemeClr>
            </a:solidFill>
          </a:ln>
        </p:spPr>
        <p:style>
          <a:lnRef idx="1">
            <a:schemeClr val="dk1"/>
          </a:lnRef>
          <a:fillRef idx="0">
            <a:schemeClr val="dk1"/>
          </a:fillRef>
          <a:effectRef idx="0">
            <a:schemeClr val="dk1"/>
          </a:effectRef>
          <a:fontRef idx="minor">
            <a:schemeClr val="tx1"/>
          </a:fontRef>
        </p:style>
      </p:cxnSp>
      <p:sp>
        <p:nvSpPr>
          <p:cNvPr id="8" name="Rectangle 3">
            <a:extLst>
              <a:ext uri="{FF2B5EF4-FFF2-40B4-BE49-F238E27FC236}">
                <a16:creationId xmlns:a16="http://schemas.microsoft.com/office/drawing/2014/main" id="{8952FA17-445E-45B3-B546-B0C2CC20AB06}"/>
              </a:ext>
            </a:extLst>
          </p:cNvPr>
          <p:cNvSpPr txBox="1">
            <a:spLocks noChangeArrowheads="1"/>
          </p:cNvSpPr>
          <p:nvPr/>
        </p:nvSpPr>
        <p:spPr>
          <a:xfrm>
            <a:off x="620245" y="907500"/>
            <a:ext cx="7903509" cy="106536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68580" tIns="34290" rIns="68580" bIns="34290" rtlCol="0" anchor="ctr">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128588" indent="-102870" defTabSz="514350">
              <a:spcBef>
                <a:spcPts val="750"/>
              </a:spcBef>
              <a:buClr>
                <a:srgbClr val="F0A22E"/>
              </a:buClr>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在宅医療において介護保険の知識は重要</a:t>
            </a:r>
          </a:p>
        </p:txBody>
      </p:sp>
    </p:spTree>
    <p:extLst>
      <p:ext uri="{BB962C8B-B14F-4D97-AF65-F5344CB8AC3E}">
        <p14:creationId xmlns:p14="http://schemas.microsoft.com/office/powerpoint/2010/main" val="3526481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1A4A226-05A1-4560-8387-B8B1D8D16358}"/>
              </a:ext>
            </a:extLst>
          </p:cNvPr>
          <p:cNvSpPr>
            <a:spLocks noGrp="1"/>
          </p:cNvSpPr>
          <p:nvPr>
            <p:ph type="title"/>
          </p:nvPr>
        </p:nvSpPr>
        <p:spPr>
          <a:xfrm>
            <a:off x="359134" y="83820"/>
            <a:ext cx="7406640" cy="1356360"/>
          </a:xfrm>
        </p:spPr>
        <p:txBody>
          <a:bodyPr/>
          <a:lstStyle/>
          <a:p>
            <a:r>
              <a:rPr kumimoji="1" lang="ja-JP" altLang="en-US" dirty="0"/>
              <a:t>訪問診療とは</a:t>
            </a:r>
            <a:r>
              <a:rPr lang="ja-JP" altLang="en-US" dirty="0"/>
              <a:t>（</a:t>
            </a:r>
            <a:r>
              <a:rPr lang="en-US" altLang="ja-JP" dirty="0"/>
              <a:t>1</a:t>
            </a:r>
            <a:r>
              <a:rPr lang="ja-JP" altLang="en-US" dirty="0"/>
              <a:t>）</a:t>
            </a:r>
            <a:endParaRPr kumimoji="1" lang="ja-JP" altLang="en-US" dirty="0"/>
          </a:p>
        </p:txBody>
      </p:sp>
      <p:sp>
        <p:nvSpPr>
          <p:cNvPr id="3" name="コンテンツ プレースホルダー 2">
            <a:extLst>
              <a:ext uri="{FF2B5EF4-FFF2-40B4-BE49-F238E27FC236}">
                <a16:creationId xmlns:a16="http://schemas.microsoft.com/office/drawing/2014/main" id="{5091EC56-46A5-4934-A560-BFF2D4236A3B}"/>
              </a:ext>
            </a:extLst>
          </p:cNvPr>
          <p:cNvSpPr>
            <a:spLocks noGrp="1"/>
          </p:cNvSpPr>
          <p:nvPr>
            <p:ph idx="1"/>
          </p:nvPr>
        </p:nvSpPr>
        <p:spPr>
          <a:xfrm>
            <a:off x="757053" y="1702232"/>
            <a:ext cx="7629893" cy="1639196"/>
          </a:xfrm>
        </p:spPr>
        <p:txBody>
          <a:bodyPr>
            <a:noAutofit/>
          </a:bodyPr>
          <a:lstStyle/>
          <a:p>
            <a:pPr marL="34290" indent="0">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医師、看護師、薬剤師などの専門職が</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患者さんの生活の場である自宅や施設へ</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訪問して診療を行う</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D2D79276-546C-4561-B2A8-26ABEDBB1958}"/>
              </a:ext>
            </a:extLst>
          </p:cNvPr>
          <p:cNvSpPr>
            <a:spLocks noGrp="1"/>
          </p:cNvSpPr>
          <p:nvPr>
            <p:ph type="sldNum" sz="quarter" idx="12"/>
          </p:nvPr>
        </p:nvSpPr>
        <p:spPr/>
        <p:txBody>
          <a:bodyPr vert="horz" lIns="91440" tIns="45720" rIns="91440" bIns="45720" rtlCol="0" anchor="ctr"/>
          <a:lstStyle/>
          <a:p>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a:t>19</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pic>
        <p:nvPicPr>
          <p:cNvPr id="7" name="図 6" descr="人, 屋内, 男, テーブル が含まれている画像&#10;&#10;AI 生成コンテンツは誤りを含む可能性があります。">
            <a:extLst>
              <a:ext uri="{FF2B5EF4-FFF2-40B4-BE49-F238E27FC236}">
                <a16:creationId xmlns:a16="http://schemas.microsoft.com/office/drawing/2014/main" id="{060DC2CA-6AEA-C0A5-570D-380F1DAEC7C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9519" y="3428999"/>
            <a:ext cx="3709831" cy="2782373"/>
          </a:xfrm>
          <a:prstGeom prst="rect">
            <a:avLst/>
          </a:prstGeom>
        </p:spPr>
      </p:pic>
      <p:pic>
        <p:nvPicPr>
          <p:cNvPr id="9" name="図 8" descr="人, 座る, 女性, 子供 が含まれている画像&#10;&#10;AI 生成コンテンツは誤りを含む可能性があります。">
            <a:extLst>
              <a:ext uri="{FF2B5EF4-FFF2-40B4-BE49-F238E27FC236}">
                <a16:creationId xmlns:a16="http://schemas.microsoft.com/office/drawing/2014/main" id="{2AF7C3A5-BBD9-E3E9-D2B1-91D9A43F2EA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84650" y="3428999"/>
            <a:ext cx="3709831" cy="2782373"/>
          </a:xfrm>
          <a:prstGeom prst="rect">
            <a:avLst/>
          </a:prstGeom>
        </p:spPr>
      </p:pic>
    </p:spTree>
    <p:extLst>
      <p:ext uri="{BB962C8B-B14F-4D97-AF65-F5344CB8AC3E}">
        <p14:creationId xmlns:p14="http://schemas.microsoft.com/office/powerpoint/2010/main" val="451980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F298F025-B5FE-4004-9718-2E5DD9FF08CC}"/>
              </a:ext>
            </a:extLst>
          </p:cNvPr>
          <p:cNvSpPr>
            <a:spLocks noGrp="1"/>
          </p:cNvSpPr>
          <p:nvPr>
            <p:ph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B4CCE33C-5C19-4F4C-A132-00F7C9965769}"/>
              </a:ext>
            </a:extLst>
          </p:cNvPr>
          <p:cNvSpPr>
            <a:spLocks noGrp="1"/>
          </p:cNvSpPr>
          <p:nvPr>
            <p:ph type="sldNum" sz="quarter" idx="12"/>
          </p:nvPr>
        </p:nvSpPr>
        <p:spPr/>
        <p:txBody>
          <a:bodyPr/>
          <a:lstStyle/>
          <a:p>
            <a:pPr defTabSz="342900"/>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defTabSz="342900"/>
              <a:t>20</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pic>
        <p:nvPicPr>
          <p:cNvPr id="5" name="図 4">
            <a:extLst>
              <a:ext uri="{FF2B5EF4-FFF2-40B4-BE49-F238E27FC236}">
                <a16:creationId xmlns:a16="http://schemas.microsoft.com/office/drawing/2014/main" id="{D38E320D-C3F7-4D1F-9047-DA4F5B2FF38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1116" y="412501"/>
            <a:ext cx="7956921" cy="6032997"/>
          </a:xfrm>
          <a:prstGeom prst="rect">
            <a:avLst/>
          </a:prstGeom>
        </p:spPr>
      </p:pic>
    </p:spTree>
    <p:extLst>
      <p:ext uri="{BB962C8B-B14F-4D97-AF65-F5344CB8AC3E}">
        <p14:creationId xmlns:p14="http://schemas.microsoft.com/office/powerpoint/2010/main" val="39804424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75403FD1-7B2B-4151-B13C-5ABB521C9708}"/>
              </a:ext>
            </a:extLst>
          </p:cNvPr>
          <p:cNvSpPr>
            <a:spLocks noGrp="1"/>
          </p:cNvSpPr>
          <p:nvPr>
            <p:ph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A6AFE3CC-434F-4AD8-B105-28D3ECBBA361}"/>
              </a:ext>
            </a:extLst>
          </p:cNvPr>
          <p:cNvSpPr>
            <a:spLocks noGrp="1"/>
          </p:cNvSpPr>
          <p:nvPr>
            <p:ph type="sldNum" sz="quarter" idx="12"/>
          </p:nvPr>
        </p:nvSpPr>
        <p:spPr/>
        <p:txBody>
          <a:bodyPr vert="horz" lIns="91440" tIns="45720" rIns="91440" bIns="45720" rtlCol="0" anchor="ctr"/>
          <a:lstStyle/>
          <a:p>
            <a:pPr defTabSz="342900"/>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defTabSz="342900"/>
              <a:t>21</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pic>
        <p:nvPicPr>
          <p:cNvPr id="5" name="図 4">
            <a:extLst>
              <a:ext uri="{FF2B5EF4-FFF2-40B4-BE49-F238E27FC236}">
                <a16:creationId xmlns:a16="http://schemas.microsoft.com/office/drawing/2014/main" id="{F0DA73A1-5A18-4E04-A844-B220BB14C5F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9648" y="421553"/>
            <a:ext cx="8019857" cy="6014894"/>
          </a:xfrm>
          <a:prstGeom prst="rect">
            <a:avLst/>
          </a:prstGeom>
        </p:spPr>
      </p:pic>
    </p:spTree>
    <p:extLst>
      <p:ext uri="{BB962C8B-B14F-4D97-AF65-F5344CB8AC3E}">
        <p14:creationId xmlns:p14="http://schemas.microsoft.com/office/powerpoint/2010/main" val="298311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1A4A226-05A1-4560-8387-B8B1D8D16358}"/>
              </a:ext>
            </a:extLst>
          </p:cNvPr>
          <p:cNvSpPr>
            <a:spLocks noGrp="1"/>
          </p:cNvSpPr>
          <p:nvPr>
            <p:ph type="title"/>
          </p:nvPr>
        </p:nvSpPr>
        <p:spPr>
          <a:xfrm>
            <a:off x="359134" y="83820"/>
            <a:ext cx="7406640" cy="1356360"/>
          </a:xfrm>
        </p:spPr>
        <p:txBody>
          <a:bodyPr/>
          <a:lstStyle/>
          <a:p>
            <a:r>
              <a:rPr kumimoji="1" lang="ja-JP" altLang="en-US" dirty="0"/>
              <a:t>訪問診療とは（</a:t>
            </a:r>
            <a:r>
              <a:rPr kumimoji="1" lang="en-US" altLang="ja-JP" dirty="0"/>
              <a:t>2</a:t>
            </a:r>
            <a:r>
              <a:rPr kumimoji="1" lang="ja-JP" altLang="en-US" dirty="0"/>
              <a:t>）</a:t>
            </a:r>
          </a:p>
        </p:txBody>
      </p:sp>
      <p:sp>
        <p:nvSpPr>
          <p:cNvPr id="3" name="コンテンツ プレースホルダー 2">
            <a:extLst>
              <a:ext uri="{FF2B5EF4-FFF2-40B4-BE49-F238E27FC236}">
                <a16:creationId xmlns:a16="http://schemas.microsoft.com/office/drawing/2014/main" id="{5091EC56-46A5-4934-A560-BFF2D4236A3B}"/>
              </a:ext>
            </a:extLst>
          </p:cNvPr>
          <p:cNvSpPr>
            <a:spLocks noGrp="1"/>
          </p:cNvSpPr>
          <p:nvPr>
            <p:ph idx="1"/>
          </p:nvPr>
        </p:nvSpPr>
        <p:spPr>
          <a:xfrm>
            <a:off x="682440" y="1305037"/>
            <a:ext cx="7404653" cy="5178201"/>
          </a:xfrm>
        </p:spPr>
        <p:txBody>
          <a:bodyPr>
            <a:noAutofit/>
          </a:bodyPr>
          <a:lstStyle/>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メリット</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①住み慣れた環境で療養できる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②通院による患者負担を軽減できる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③２４時間３６５日対応</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④家族と過ごす時間がとりやすい</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デメリット</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①家族の負担が増える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②緊急時の対応が遅れることがある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③高度の処置や検査は困難</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endParaRPr kumimoji="1" lang="ja-JP" altLang="en-US"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D2D79276-546C-4561-B2A8-26ABEDBB1958}"/>
              </a:ext>
            </a:extLst>
          </p:cNvPr>
          <p:cNvSpPr>
            <a:spLocks noGrp="1"/>
          </p:cNvSpPr>
          <p:nvPr>
            <p:ph type="sldNum" sz="quarter" idx="12"/>
          </p:nvPr>
        </p:nvSpPr>
        <p:spPr/>
        <p:txBody>
          <a:bodyPr vert="horz" lIns="91440" tIns="45720" rIns="91440" bIns="45720" rtlCol="0" anchor="ctr"/>
          <a:lstStyle/>
          <a:p>
            <a:pPr defTabSz="342900"/>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defTabSz="342900"/>
              <a:t>22</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33906539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1C20DE8-2F7A-47BF-A376-90022864B944}"/>
              </a:ext>
            </a:extLst>
          </p:cNvPr>
          <p:cNvSpPr>
            <a:spLocks noGrp="1"/>
          </p:cNvSpPr>
          <p:nvPr>
            <p:ph type="title"/>
          </p:nvPr>
        </p:nvSpPr>
        <p:spPr>
          <a:xfrm>
            <a:off x="264086" y="0"/>
            <a:ext cx="7406640" cy="1356360"/>
          </a:xfrm>
        </p:spPr>
        <p:txBody>
          <a:bodyPr/>
          <a:lstStyle/>
          <a:p>
            <a:r>
              <a:rPr kumimoji="1" lang="ja-JP" altLang="en-US" dirty="0"/>
              <a:t>医療保険と介護保険</a:t>
            </a:r>
          </a:p>
        </p:txBody>
      </p:sp>
      <p:graphicFrame>
        <p:nvGraphicFramePr>
          <p:cNvPr id="5" name="コンテンツ プレースホルダー 4">
            <a:extLst>
              <a:ext uri="{FF2B5EF4-FFF2-40B4-BE49-F238E27FC236}">
                <a16:creationId xmlns:a16="http://schemas.microsoft.com/office/drawing/2014/main" id="{C772554F-329E-457F-8492-121D89C30D28}"/>
              </a:ext>
            </a:extLst>
          </p:cNvPr>
          <p:cNvGraphicFramePr>
            <a:graphicFrameLocks noGrp="1"/>
          </p:cNvGraphicFramePr>
          <p:nvPr>
            <p:ph idx="1"/>
            <p:extLst>
              <p:ext uri="{D42A27DB-BD31-4B8C-83A1-F6EECF244321}">
                <p14:modId xmlns:p14="http://schemas.microsoft.com/office/powerpoint/2010/main" val="2361224269"/>
              </p:ext>
            </p:extLst>
          </p:nvPr>
        </p:nvGraphicFramePr>
        <p:xfrm>
          <a:off x="376518" y="1356360"/>
          <a:ext cx="8390964" cy="4885743"/>
        </p:xfrm>
        <a:graphic>
          <a:graphicData uri="http://schemas.openxmlformats.org/drawingml/2006/table">
            <a:tbl>
              <a:tblPr firstRow="1" bandRow="1">
                <a:tableStyleId>{5940675A-B579-460E-94D1-54222C63F5DA}</a:tableStyleId>
              </a:tblPr>
              <a:tblGrid>
                <a:gridCol w="1815019">
                  <a:extLst>
                    <a:ext uri="{9D8B030D-6E8A-4147-A177-3AD203B41FA5}">
                      <a16:colId xmlns:a16="http://schemas.microsoft.com/office/drawing/2014/main" val="1561419732"/>
                    </a:ext>
                  </a:extLst>
                </a:gridCol>
                <a:gridCol w="3098380">
                  <a:extLst>
                    <a:ext uri="{9D8B030D-6E8A-4147-A177-3AD203B41FA5}">
                      <a16:colId xmlns:a16="http://schemas.microsoft.com/office/drawing/2014/main" val="803820406"/>
                    </a:ext>
                  </a:extLst>
                </a:gridCol>
                <a:gridCol w="3477565">
                  <a:extLst>
                    <a:ext uri="{9D8B030D-6E8A-4147-A177-3AD203B41FA5}">
                      <a16:colId xmlns:a16="http://schemas.microsoft.com/office/drawing/2014/main" val="1379331408"/>
                    </a:ext>
                  </a:extLst>
                </a:gridCol>
              </a:tblGrid>
              <a:tr h="678334">
                <a:tc>
                  <a:txBody>
                    <a:bodyPr/>
                    <a:lstStyle/>
                    <a:p>
                      <a:endParaRPr kumimoji="1" lang="ja-JP" altLang="en-US" sz="2800" dirty="0">
                        <a:solidFill>
                          <a:schemeClr val="tx2">
                            <a:lumMod val="50000"/>
                          </a:schemeClr>
                        </a:solidFill>
                        <a:latin typeface="メイリオ" panose="020B0604030504040204" pitchFamily="50" charset="-128"/>
                        <a:ea typeface="メイリオ" panose="020B0604030504040204" pitchFamily="50" charset="-128"/>
                      </a:endParaRPr>
                    </a:p>
                  </a:txBody>
                  <a:tcPr/>
                </a:tc>
                <a:tc>
                  <a:txBody>
                    <a:bodyPr/>
                    <a:lstStyle/>
                    <a:p>
                      <a:pPr algn="ct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医療保険</a:t>
                      </a:r>
                    </a:p>
                  </a:txBody>
                  <a:tcPr anchor="ctr"/>
                </a:tc>
                <a:tc>
                  <a:txBody>
                    <a:bodyPr/>
                    <a:lstStyle/>
                    <a:p>
                      <a:pPr algn="ct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介護保険</a:t>
                      </a:r>
                    </a:p>
                  </a:txBody>
                  <a:tcPr anchor="ctr"/>
                </a:tc>
                <a:extLst>
                  <a:ext uri="{0D108BD9-81ED-4DB2-BD59-A6C34878D82A}">
                    <a16:rowId xmlns:a16="http://schemas.microsoft.com/office/drawing/2014/main" val="3687692233"/>
                  </a:ext>
                </a:extLst>
              </a:tr>
              <a:tr h="886741">
                <a:tc>
                  <a:txBody>
                    <a:bodyPr/>
                    <a:lstStyle/>
                    <a:p>
                      <a:pPr algn="ct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対象</a:t>
                      </a:r>
                    </a:p>
                  </a:txBody>
                  <a:tcPr anchor="ctr"/>
                </a:tc>
                <a:tc>
                  <a:txBody>
                    <a:bodyPr/>
                    <a:lstStyle/>
                    <a:p>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年齢不問</a:t>
                      </a:r>
                    </a:p>
                  </a:txBody>
                  <a:tcPr anchor="ctr"/>
                </a:tc>
                <a:tc>
                  <a:txBody>
                    <a:bodyPr/>
                    <a:lstStyle/>
                    <a:p>
                      <a:r>
                        <a:rPr kumimoji="1" lang="en-US" altLang="ja-JP" sz="2800" dirty="0">
                          <a:solidFill>
                            <a:schemeClr val="tx2">
                              <a:lumMod val="50000"/>
                            </a:schemeClr>
                          </a:solidFill>
                          <a:latin typeface="メイリオ" panose="020B0604030504040204" pitchFamily="50" charset="-128"/>
                          <a:ea typeface="メイリオ" panose="020B0604030504040204" pitchFamily="50" charset="-128"/>
                        </a:rPr>
                        <a:t>40</a:t>
                      </a: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才以上</a:t>
                      </a:r>
                    </a:p>
                  </a:txBody>
                  <a:tcPr anchor="ctr"/>
                </a:tc>
                <a:extLst>
                  <a:ext uri="{0D108BD9-81ED-4DB2-BD59-A6C34878D82A}">
                    <a16:rowId xmlns:a16="http://schemas.microsoft.com/office/drawing/2014/main" val="2746124144"/>
                  </a:ext>
                </a:extLst>
              </a:tr>
              <a:tr h="1015537">
                <a:tc>
                  <a:txBody>
                    <a:bodyPr/>
                    <a:lstStyle/>
                    <a:p>
                      <a:pPr algn="ct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給付と</a:t>
                      </a:r>
                      <a:endParaRPr kumimoji="1"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algn="ct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負担</a:t>
                      </a:r>
                    </a:p>
                  </a:txBody>
                  <a:tcPr anchor="ctr"/>
                </a:tc>
                <a:tc>
                  <a:txBody>
                    <a:bodyPr/>
                    <a:lstStyle/>
                    <a:p>
                      <a:r>
                        <a:rPr kumimoji="1" lang="en-US" altLang="ja-JP" sz="2800" dirty="0">
                          <a:solidFill>
                            <a:schemeClr val="tx2">
                              <a:lumMod val="50000"/>
                            </a:schemeClr>
                          </a:solidFill>
                          <a:latin typeface="メイリオ" panose="020B0604030504040204" pitchFamily="50" charset="-128"/>
                          <a:ea typeface="メイリオ" panose="020B0604030504040204" pitchFamily="50" charset="-128"/>
                        </a:rPr>
                        <a:t>1</a:t>
                      </a: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a:t>
                      </a:r>
                      <a:r>
                        <a:rPr kumimoji="1" lang="en-US" altLang="ja-JP" sz="2800" dirty="0">
                          <a:solidFill>
                            <a:schemeClr val="tx2">
                              <a:lumMod val="50000"/>
                            </a:schemeClr>
                          </a:solidFill>
                          <a:latin typeface="メイリオ" panose="020B0604030504040204" pitchFamily="50" charset="-128"/>
                          <a:ea typeface="メイリオ" panose="020B0604030504040204" pitchFamily="50" charset="-128"/>
                        </a:rPr>
                        <a:t>3</a:t>
                      </a: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割負担</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年齢・所得による</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txBody>
                  <a:tcPr anchor="ctr"/>
                </a:tc>
                <a:tc>
                  <a:txBody>
                    <a:bodyPr/>
                    <a:lstStyle/>
                    <a:p>
                      <a:r>
                        <a:rPr kumimoji="1" lang="en-US" altLang="ja-JP" sz="2800" dirty="0">
                          <a:solidFill>
                            <a:schemeClr val="tx2">
                              <a:lumMod val="50000"/>
                            </a:schemeClr>
                          </a:solidFill>
                          <a:latin typeface="メイリオ" panose="020B0604030504040204" pitchFamily="50" charset="-128"/>
                          <a:ea typeface="メイリオ" panose="020B0604030504040204" pitchFamily="50" charset="-128"/>
                        </a:rPr>
                        <a:t>1</a:t>
                      </a: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a:t>
                      </a:r>
                      <a:r>
                        <a:rPr kumimoji="1" lang="en-US" altLang="ja-JP" sz="2800" dirty="0">
                          <a:solidFill>
                            <a:schemeClr val="tx2">
                              <a:lumMod val="50000"/>
                            </a:schemeClr>
                          </a:solidFill>
                          <a:latin typeface="メイリオ" panose="020B0604030504040204" pitchFamily="50" charset="-128"/>
                          <a:ea typeface="メイリオ" panose="020B0604030504040204" pitchFamily="50" charset="-128"/>
                        </a:rPr>
                        <a:t>3</a:t>
                      </a: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割負担</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所得・介護度による</a:t>
                      </a:r>
                    </a:p>
                  </a:txBody>
                  <a:tcPr anchor="ctr"/>
                </a:tc>
                <a:extLst>
                  <a:ext uri="{0D108BD9-81ED-4DB2-BD59-A6C34878D82A}">
                    <a16:rowId xmlns:a16="http://schemas.microsoft.com/office/drawing/2014/main" val="856634689"/>
                  </a:ext>
                </a:extLst>
              </a:tr>
              <a:tr h="2305131">
                <a:tc>
                  <a:txBody>
                    <a:bodyPr/>
                    <a:lstStyle/>
                    <a:p>
                      <a:pPr algn="ct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利用に</a:t>
                      </a:r>
                      <a:endParaRPr kumimoji="1"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algn="ct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ついて</a:t>
                      </a:r>
                    </a:p>
                  </a:txBody>
                  <a:tcPr anchor="ctr"/>
                </a:tc>
                <a:tc>
                  <a:txBody>
                    <a:bodyPr/>
                    <a:lstStyle/>
                    <a:p>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保険証があれば</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即日受診可能</a:t>
                      </a:r>
                    </a:p>
                  </a:txBody>
                  <a:tcPr anchor="ctr"/>
                </a:tc>
                <a:tc>
                  <a:txBody>
                    <a:bodyPr/>
                    <a:lstStyle/>
                    <a:p>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要支援・介護認定を受けていないと利用できない</a:t>
                      </a:r>
                    </a:p>
                  </a:txBody>
                  <a:tcPr anchor="ctr"/>
                </a:tc>
                <a:extLst>
                  <a:ext uri="{0D108BD9-81ED-4DB2-BD59-A6C34878D82A}">
                    <a16:rowId xmlns:a16="http://schemas.microsoft.com/office/drawing/2014/main" val="1958801985"/>
                  </a:ext>
                </a:extLst>
              </a:tr>
            </a:tbl>
          </a:graphicData>
        </a:graphic>
      </p:graphicFrame>
      <p:sp>
        <p:nvSpPr>
          <p:cNvPr id="4" name="スライド番号プレースホルダー 3">
            <a:extLst>
              <a:ext uri="{FF2B5EF4-FFF2-40B4-BE49-F238E27FC236}">
                <a16:creationId xmlns:a16="http://schemas.microsoft.com/office/drawing/2014/main" id="{1866E006-7057-4AF8-9909-0229EDA409E5}"/>
              </a:ext>
            </a:extLst>
          </p:cNvPr>
          <p:cNvSpPr>
            <a:spLocks noGrp="1"/>
          </p:cNvSpPr>
          <p:nvPr>
            <p:ph type="sldNum" sz="quarter" idx="12"/>
          </p:nvPr>
        </p:nvSpPr>
        <p:spPr/>
        <p:txBody>
          <a:bodyPr/>
          <a:lstStyle/>
          <a:p>
            <a:pPr defTabSz="342900"/>
            <a:fld id="{160D6782-E1A2-4F73-80ED-4997F116A423}" type="slidenum">
              <a:rPr lang="ja-JP" altLang="en-US">
                <a:solidFill>
                  <a:schemeClr val="tx2">
                    <a:lumMod val="75000"/>
                  </a:schemeClr>
                </a:solidFill>
                <a:latin typeface="メイリオ" panose="020B0604030504040204" pitchFamily="50" charset="-128"/>
                <a:ea typeface="メイリオ" panose="020B0604030504040204" pitchFamily="50" charset="-128"/>
              </a:rPr>
              <a:pPr defTabSz="342900"/>
              <a:t>23</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41299734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018F760-D52B-41E5-A2A5-49915B520056}"/>
              </a:ext>
            </a:extLst>
          </p:cNvPr>
          <p:cNvSpPr>
            <a:spLocks noGrp="1"/>
          </p:cNvSpPr>
          <p:nvPr>
            <p:ph type="title"/>
          </p:nvPr>
        </p:nvSpPr>
        <p:spPr>
          <a:xfrm>
            <a:off x="326024" y="144780"/>
            <a:ext cx="8079581" cy="1243649"/>
          </a:xfrm>
        </p:spPr>
        <p:txBody>
          <a:bodyPr/>
          <a:lstStyle/>
          <a:p>
            <a:r>
              <a:rPr kumimoji="1" lang="ja-JP" altLang="en-US" dirty="0"/>
              <a:t>介護施設とは</a:t>
            </a:r>
            <a:r>
              <a:rPr lang="ja-JP" altLang="en-US" dirty="0"/>
              <a:t>（</a:t>
            </a:r>
            <a:r>
              <a:rPr lang="en-US" altLang="ja-JP" dirty="0"/>
              <a:t>1</a:t>
            </a:r>
            <a:r>
              <a:rPr lang="ja-JP" altLang="en-US" dirty="0"/>
              <a:t>）</a:t>
            </a:r>
            <a:endParaRPr kumimoji="1" lang="ja-JP" altLang="en-US" dirty="0"/>
          </a:p>
        </p:txBody>
      </p:sp>
      <p:sp>
        <p:nvSpPr>
          <p:cNvPr id="3" name="コンテンツ プレースホルダー 2">
            <a:extLst>
              <a:ext uri="{FF2B5EF4-FFF2-40B4-BE49-F238E27FC236}">
                <a16:creationId xmlns:a16="http://schemas.microsoft.com/office/drawing/2014/main" id="{6271C79A-E945-40B2-BD96-E1E257D28F41}"/>
              </a:ext>
            </a:extLst>
          </p:cNvPr>
          <p:cNvSpPr>
            <a:spLocks noGrp="1"/>
          </p:cNvSpPr>
          <p:nvPr>
            <p:ph idx="1"/>
          </p:nvPr>
        </p:nvSpPr>
        <p:spPr>
          <a:xfrm>
            <a:off x="218449" y="1227043"/>
            <a:ext cx="8925552" cy="5121051"/>
          </a:xfrm>
        </p:spPr>
        <p:txBody>
          <a:bodyPr>
            <a:noAutofit/>
          </a:bodyPr>
          <a:lstStyle/>
          <a:p>
            <a:pPr marL="34290" indent="0">
              <a:lnSpc>
                <a:spcPts val="3200"/>
              </a:lnSpc>
              <a:spcBef>
                <a:spcPts val="0"/>
              </a:spcBef>
              <a:buNone/>
            </a:pPr>
            <a:r>
              <a:rPr lang="en-US" altLang="ja-JP" sz="2800" b="1" dirty="0">
                <a:solidFill>
                  <a:schemeClr val="tx2">
                    <a:lumMod val="50000"/>
                  </a:schemeClr>
                </a:solidFill>
                <a:latin typeface="メイリオ" panose="020B0604030504040204" pitchFamily="50" charset="-128"/>
                <a:ea typeface="メイリオ" panose="020B0604030504040204" pitchFamily="50" charset="-128"/>
              </a:rPr>
              <a:t>1.</a:t>
            </a: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介護付有料老人ホーム</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介護専用型、必要に応じて看護やリハビリの</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サポートも可能</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看護師や介護士の配置によって料金は大きく異なる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en-US" altLang="ja-JP" sz="2800" b="1" dirty="0">
                <a:solidFill>
                  <a:schemeClr val="tx2">
                    <a:lumMod val="50000"/>
                  </a:schemeClr>
                </a:solidFill>
                <a:latin typeface="メイリオ" panose="020B0604030504040204" pitchFamily="50" charset="-128"/>
                <a:ea typeface="メイリオ" panose="020B0604030504040204" pitchFamily="50" charset="-128"/>
              </a:rPr>
              <a:t>2.</a:t>
            </a: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サービス付き高齢者住宅（サ高住）</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高齢者マンション</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外出は自由</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en-US" altLang="ja-JP" sz="2800" b="1" dirty="0">
                <a:solidFill>
                  <a:schemeClr val="tx2">
                    <a:lumMod val="50000"/>
                  </a:schemeClr>
                </a:solidFill>
                <a:latin typeface="メイリオ" panose="020B0604030504040204" pitchFamily="50" charset="-128"/>
                <a:ea typeface="メイリオ" panose="020B0604030504040204" pitchFamily="50" charset="-128"/>
              </a:rPr>
              <a:t>3.</a:t>
            </a: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グループホーム</a:t>
            </a:r>
            <a:endParaRPr kumimoji="1"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認知症者対応</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　５～９人の少人数ユニット制</a:t>
            </a:r>
          </a:p>
        </p:txBody>
      </p:sp>
      <p:sp>
        <p:nvSpPr>
          <p:cNvPr id="4" name="スライド番号プレースホルダー 3">
            <a:extLst>
              <a:ext uri="{FF2B5EF4-FFF2-40B4-BE49-F238E27FC236}">
                <a16:creationId xmlns:a16="http://schemas.microsoft.com/office/drawing/2014/main" id="{E3F55FB1-2BA5-4C67-B7B4-F9789E80E548}"/>
              </a:ext>
            </a:extLst>
          </p:cNvPr>
          <p:cNvSpPr>
            <a:spLocks noGrp="1"/>
          </p:cNvSpPr>
          <p:nvPr>
            <p:ph type="sldNum" sz="quarter" idx="12"/>
          </p:nvPr>
        </p:nvSpPr>
        <p:spPr/>
        <p:txBody>
          <a:bodyPr/>
          <a:lstStyle/>
          <a:p>
            <a:pPr defTabSz="342900"/>
            <a:fld id="{8B2A4CE6-7E42-4908-8D17-B9092E16ED72}" type="slidenum">
              <a:rPr lang="ja-JP" altLang="en-US">
                <a:solidFill>
                  <a:schemeClr val="tx2">
                    <a:lumMod val="75000"/>
                  </a:schemeClr>
                </a:solidFill>
                <a:latin typeface="メイリオ" panose="020B0604030504040204" pitchFamily="50" charset="-128"/>
                <a:ea typeface="メイリオ" panose="020B0604030504040204" pitchFamily="50" charset="-128"/>
              </a:rPr>
              <a:pPr defTabSz="342900"/>
              <a:t>24</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2232136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018F760-D52B-41E5-A2A5-49915B520056}"/>
              </a:ext>
            </a:extLst>
          </p:cNvPr>
          <p:cNvSpPr>
            <a:spLocks noGrp="1"/>
          </p:cNvSpPr>
          <p:nvPr>
            <p:ph type="title"/>
          </p:nvPr>
        </p:nvSpPr>
        <p:spPr>
          <a:xfrm>
            <a:off x="326024" y="144780"/>
            <a:ext cx="8079581" cy="1243649"/>
          </a:xfrm>
        </p:spPr>
        <p:txBody>
          <a:bodyPr/>
          <a:lstStyle/>
          <a:p>
            <a:r>
              <a:rPr kumimoji="1" lang="ja-JP" altLang="en-US" dirty="0"/>
              <a:t>介護施設とは</a:t>
            </a:r>
            <a:r>
              <a:rPr lang="ja-JP" altLang="en-US" dirty="0"/>
              <a:t>（</a:t>
            </a:r>
            <a:r>
              <a:rPr lang="en-US" altLang="ja-JP" dirty="0"/>
              <a:t>2</a:t>
            </a:r>
            <a:r>
              <a:rPr lang="ja-JP" altLang="en-US" dirty="0"/>
              <a:t>）</a:t>
            </a:r>
            <a:endParaRPr kumimoji="1" lang="ja-JP" altLang="en-US" dirty="0"/>
          </a:p>
        </p:txBody>
      </p:sp>
      <p:sp>
        <p:nvSpPr>
          <p:cNvPr id="3" name="コンテンツ プレースホルダー 2">
            <a:extLst>
              <a:ext uri="{FF2B5EF4-FFF2-40B4-BE49-F238E27FC236}">
                <a16:creationId xmlns:a16="http://schemas.microsoft.com/office/drawing/2014/main" id="{6271C79A-E945-40B2-BD96-E1E257D28F41}"/>
              </a:ext>
            </a:extLst>
          </p:cNvPr>
          <p:cNvSpPr>
            <a:spLocks noGrp="1"/>
          </p:cNvSpPr>
          <p:nvPr>
            <p:ph idx="1"/>
          </p:nvPr>
        </p:nvSpPr>
        <p:spPr>
          <a:xfrm>
            <a:off x="258789" y="1149464"/>
            <a:ext cx="8443015" cy="5399254"/>
          </a:xfrm>
        </p:spPr>
        <p:txBody>
          <a:bodyPr>
            <a:noAutofit/>
          </a:bodyPr>
          <a:lstStyle/>
          <a:p>
            <a:pPr marL="34290" indent="0">
              <a:lnSpc>
                <a:spcPts val="3200"/>
              </a:lnSpc>
              <a:spcBef>
                <a:spcPts val="0"/>
              </a:spcBef>
              <a:buNone/>
            </a:pPr>
            <a:r>
              <a:rPr kumimoji="1" lang="en-US" altLang="ja-JP" sz="2800" b="1" dirty="0">
                <a:solidFill>
                  <a:schemeClr val="tx2">
                    <a:lumMod val="50000"/>
                  </a:schemeClr>
                </a:solidFill>
                <a:latin typeface="メイリオ" panose="020B0604030504040204" pitchFamily="50" charset="-128"/>
                <a:ea typeface="メイリオ" panose="020B0604030504040204" pitchFamily="50" charset="-128"/>
              </a:rPr>
              <a:t>4.</a:t>
            </a: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特別養護老人ホーム（特養）</a:t>
            </a:r>
            <a:endParaRPr kumimoji="1"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要介護３以上の認定が必要</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比較的低価格、看取りまで対応可能</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終の棲家として人気</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endParaRPr kumimoji="1"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kumimoji="1" lang="en-US" altLang="ja-JP" sz="2800" b="1" dirty="0">
                <a:solidFill>
                  <a:schemeClr val="tx2">
                    <a:lumMod val="50000"/>
                  </a:schemeClr>
                </a:solidFill>
                <a:latin typeface="メイリオ" panose="020B0604030504040204" pitchFamily="50" charset="-128"/>
                <a:ea typeface="メイリオ" panose="020B0604030504040204" pitchFamily="50" charset="-128"/>
              </a:rPr>
              <a:t>5.</a:t>
            </a:r>
            <a:r>
              <a:rPr kumimoji="1" lang="ja-JP" altLang="en-US" sz="2800" b="1" dirty="0">
                <a:solidFill>
                  <a:schemeClr val="tx2">
                    <a:lumMod val="50000"/>
                  </a:schemeClr>
                </a:solidFill>
                <a:latin typeface="メイリオ" panose="020B0604030504040204" pitchFamily="50" charset="-128"/>
                <a:ea typeface="メイリオ" panose="020B0604030504040204" pitchFamily="50" charset="-128"/>
              </a:rPr>
              <a:t>介護老人保健施設（老健）</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退院後すぐに在宅生活に復帰できない状態の</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高齢者が、　数か月程度滞在する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医師、看護師、リハビリスタッフ常駐</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en-US" altLang="ja-JP" sz="2800" b="1" dirty="0">
                <a:solidFill>
                  <a:schemeClr val="tx2">
                    <a:lumMod val="50000"/>
                  </a:schemeClr>
                </a:solidFill>
                <a:latin typeface="メイリオ" panose="020B0604030504040204" pitchFamily="50" charset="-128"/>
                <a:ea typeface="メイリオ" panose="020B0604030504040204" pitchFamily="50" charset="-128"/>
              </a:rPr>
              <a:t>6.</a:t>
            </a: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介護医療院</a:t>
            </a:r>
            <a:endParaRPr kumimoji="1"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2018</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年に新設</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ts val="3200"/>
              </a:lnSpc>
              <a:spcBef>
                <a:spcPts val="0"/>
              </a:spcBef>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　療養病棟と老人保健施設の中間に相当</a:t>
            </a:r>
          </a:p>
        </p:txBody>
      </p:sp>
      <p:sp>
        <p:nvSpPr>
          <p:cNvPr id="4" name="スライド番号プレースホルダー 3">
            <a:extLst>
              <a:ext uri="{FF2B5EF4-FFF2-40B4-BE49-F238E27FC236}">
                <a16:creationId xmlns:a16="http://schemas.microsoft.com/office/drawing/2014/main" id="{E3F55FB1-2BA5-4C67-B7B4-F9789E80E548}"/>
              </a:ext>
            </a:extLst>
          </p:cNvPr>
          <p:cNvSpPr>
            <a:spLocks noGrp="1"/>
          </p:cNvSpPr>
          <p:nvPr>
            <p:ph type="sldNum" sz="quarter" idx="12"/>
          </p:nvPr>
        </p:nvSpPr>
        <p:spPr/>
        <p:txBody>
          <a:bodyPr/>
          <a:lstStyle/>
          <a:p>
            <a:pPr defTabSz="342900"/>
            <a:fld id="{8B2A4CE6-7E42-4908-8D17-B9092E16ED72}" type="slidenum">
              <a:rPr lang="ja-JP" altLang="en-US">
                <a:solidFill>
                  <a:schemeClr val="tx2">
                    <a:lumMod val="75000"/>
                  </a:schemeClr>
                </a:solidFill>
                <a:latin typeface="メイリオ" panose="020B0604030504040204" pitchFamily="50" charset="-128"/>
                <a:ea typeface="メイリオ" panose="020B0604030504040204" pitchFamily="50" charset="-128"/>
              </a:rPr>
              <a:pPr defTabSz="342900"/>
              <a:t>25</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26425120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FD7D77E1-5E6F-46DB-A504-8D5FAE6AF874}"/>
              </a:ext>
            </a:extLst>
          </p:cNvPr>
          <p:cNvSpPr>
            <a:spLocks noGrp="1"/>
          </p:cNvSpPr>
          <p:nvPr>
            <p:ph type="sldNum" sz="quarter" idx="12"/>
          </p:nvPr>
        </p:nvSpPr>
        <p:spPr/>
        <p:txBody>
          <a:bodyPr vert="horz" lIns="91440" tIns="45720" rIns="91440" bIns="45720" rtlCol="0" anchor="ctr"/>
          <a:lstStyle/>
          <a:p>
            <a:pPr defTabSz="342900"/>
            <a:fld id="{B0D68989-C273-4C71-81CE-8453DB655BAD}" type="slidenum">
              <a:rPr lang="ja-JP" altLang="en-US">
                <a:solidFill>
                  <a:schemeClr val="tx2">
                    <a:lumMod val="75000"/>
                  </a:schemeClr>
                </a:solidFill>
                <a:latin typeface="メイリオ" panose="020B0604030504040204" pitchFamily="50" charset="-128"/>
                <a:ea typeface="メイリオ" panose="020B0604030504040204" pitchFamily="50" charset="-128"/>
              </a:rPr>
              <a:pPr defTabSz="342900"/>
              <a:t>26</a:t>
            </a:fld>
            <a:endParaRPr lang="ja-JP" altLang="en-US" dirty="0">
              <a:solidFill>
                <a:schemeClr val="tx2">
                  <a:lumMod val="75000"/>
                </a:schemeClr>
              </a:solidFill>
              <a:latin typeface="メイリオ" panose="020B0604030504040204" pitchFamily="50" charset="-128"/>
              <a:ea typeface="メイリオ" panose="020B0604030504040204" pitchFamily="50" charset="-128"/>
            </a:endParaRPr>
          </a:p>
        </p:txBody>
      </p:sp>
      <p:sp>
        <p:nvSpPr>
          <p:cNvPr id="5" name="コンテンツ プレースホルダー 2">
            <a:extLst>
              <a:ext uri="{FF2B5EF4-FFF2-40B4-BE49-F238E27FC236}">
                <a16:creationId xmlns:a16="http://schemas.microsoft.com/office/drawing/2014/main" id="{83F64155-A6D5-472E-B0D3-A34379690657}"/>
              </a:ext>
            </a:extLst>
          </p:cNvPr>
          <p:cNvSpPr txBox="1">
            <a:spLocks/>
          </p:cNvSpPr>
          <p:nvPr/>
        </p:nvSpPr>
        <p:spPr>
          <a:xfrm>
            <a:off x="3832900" y="1896521"/>
            <a:ext cx="1478199" cy="1289948"/>
          </a:xfrm>
          <a:prstGeom prst="rect">
            <a:avLst/>
          </a:prstGeom>
        </p:spPr>
        <p:txBody>
          <a:bodyPr vert="horz" lIns="68580" tIns="34290" rIns="68580" bIns="3429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メイリオ" panose="020B0604030504040204" pitchFamily="50" charset="-128"/>
                <a:ea typeface="メイリオ" panose="020B0604030504040204" pitchFamily="50" charset="-128"/>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メイリオ" panose="020B0604030504040204" pitchFamily="50" charset="-128"/>
                <a:ea typeface="メイリオ" panose="020B0604030504040204" pitchFamily="50" charset="-128"/>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メイリオ" panose="020B0604030504040204" pitchFamily="50" charset="-128"/>
                <a:ea typeface="メイリオ" panose="020B0604030504040204" pitchFamily="50" charset="-128"/>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メイリオ" panose="020B0604030504040204" pitchFamily="50" charset="-128"/>
                <a:ea typeface="メイリオ" panose="020B0604030504040204" pitchFamily="50" charset="-128"/>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メイリオ" panose="020B0604030504040204" pitchFamily="50" charset="-128"/>
                <a:ea typeface="メイリオ" panose="020B0604030504040204" pitchFamily="50" charset="-128"/>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defTabSz="514350">
              <a:spcBef>
                <a:spcPts val="563"/>
              </a:spcBef>
              <a:buNone/>
            </a:pPr>
            <a:r>
              <a:rPr lang="ja-JP" altLang="en-US" sz="11250" b="1" dirty="0">
                <a:solidFill>
                  <a:prstClr val="black">
                    <a:lumMod val="85000"/>
                    <a:lumOff val="15000"/>
                  </a:prstClr>
                </a:solidFill>
              </a:rPr>
              <a:t>転</a:t>
            </a:r>
            <a:endParaRPr lang="en-US" altLang="ja-JP" sz="11250" dirty="0">
              <a:solidFill>
                <a:prstClr val="black">
                  <a:lumMod val="85000"/>
                  <a:lumOff val="15000"/>
                </a:prstClr>
              </a:solidFill>
            </a:endParaRPr>
          </a:p>
        </p:txBody>
      </p:sp>
      <p:sp>
        <p:nvSpPr>
          <p:cNvPr id="14" name="楕円 13">
            <a:extLst>
              <a:ext uri="{FF2B5EF4-FFF2-40B4-BE49-F238E27FC236}">
                <a16:creationId xmlns:a16="http://schemas.microsoft.com/office/drawing/2014/main" id="{4B874784-5A18-409C-9474-D13620CC35B5}"/>
              </a:ext>
            </a:extLst>
          </p:cNvPr>
          <p:cNvSpPr/>
          <p:nvPr/>
        </p:nvSpPr>
        <p:spPr>
          <a:xfrm>
            <a:off x="3039035" y="1048872"/>
            <a:ext cx="3065929" cy="2985246"/>
          </a:xfrm>
          <a:prstGeom prst="ellipse">
            <a:avLst/>
          </a:prstGeom>
          <a:noFill/>
          <a:ln w="57150">
            <a:solidFill>
              <a:srgbClr val="DF532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kumimoji="1" lang="ja-JP" altLang="en-US" sz="1350">
              <a:solidFill>
                <a:prstClr val="white"/>
              </a:solidFill>
              <a:latin typeface="Calibri Light" panose="020F0302020204030204"/>
              <a:ea typeface="ＭＳ Ｐゴシック" panose="020B0600070205080204" pitchFamily="50" charset="-128"/>
            </a:endParaRPr>
          </a:p>
        </p:txBody>
      </p:sp>
      <p:sp>
        <p:nvSpPr>
          <p:cNvPr id="6" name="正方形/長方形 5">
            <a:extLst>
              <a:ext uri="{FF2B5EF4-FFF2-40B4-BE49-F238E27FC236}">
                <a16:creationId xmlns:a16="http://schemas.microsoft.com/office/drawing/2014/main" id="{61E00279-3AEA-42BB-A063-8059DB39CBB5}"/>
              </a:ext>
            </a:extLst>
          </p:cNvPr>
          <p:cNvSpPr/>
          <p:nvPr/>
        </p:nvSpPr>
        <p:spPr>
          <a:xfrm>
            <a:off x="3710224" y="4881767"/>
            <a:ext cx="1723549" cy="707886"/>
          </a:xfrm>
          <a:prstGeom prst="rect">
            <a:avLst/>
          </a:prstGeom>
        </p:spPr>
        <p:txBody>
          <a:bodyPr wrap="none">
            <a:spAutoFit/>
          </a:bodyPr>
          <a:lstStyle/>
          <a:p>
            <a:r>
              <a:rPr lang="ja-JP" altLang="en-US" sz="4000" b="1" dirty="0">
                <a:solidFill>
                  <a:schemeClr val="tx2">
                    <a:lumMod val="50000"/>
                  </a:schemeClr>
                </a:solidFill>
                <a:latin typeface="メイリオ" panose="020B0604030504040204" pitchFamily="50" charset="-128"/>
                <a:ea typeface="メイリオ" panose="020B0604030504040204" pitchFamily="50" charset="-128"/>
              </a:rPr>
              <a:t>認知症</a:t>
            </a:r>
            <a:endParaRPr lang="ja-JP" altLang="en-US" sz="4000" dirty="0">
              <a:solidFill>
                <a:schemeClr val="tx2">
                  <a:lumMod val="50000"/>
                </a:schemeClr>
              </a:solidFill>
            </a:endParaRPr>
          </a:p>
        </p:txBody>
      </p:sp>
    </p:spTree>
    <p:extLst>
      <p:ext uri="{BB962C8B-B14F-4D97-AF65-F5344CB8AC3E}">
        <p14:creationId xmlns:p14="http://schemas.microsoft.com/office/powerpoint/2010/main" val="24216579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D60339E5-4E88-4CB5-BF16-14D0B637AF48}"/>
              </a:ext>
            </a:extLst>
          </p:cNvPr>
          <p:cNvSpPr>
            <a:spLocks noGrp="1"/>
          </p:cNvSpPr>
          <p:nvPr>
            <p:ph type="sldNum" sz="quarter" idx="12"/>
          </p:nvPr>
        </p:nvSpPr>
        <p:spPr/>
        <p:txBody>
          <a:bodyPr/>
          <a:lstStyle/>
          <a:p>
            <a:fld id="{4FAB73BC-B049-4115-A692-8D63A059BFB8}" type="slidenum">
              <a:rPr lang="en-US" smtClean="0"/>
              <a:pPr/>
              <a:t>27</a:t>
            </a:fld>
            <a:endParaRPr lang="en-US" dirty="0"/>
          </a:p>
        </p:txBody>
      </p:sp>
      <p:pic>
        <p:nvPicPr>
          <p:cNvPr id="5" name="図 4">
            <a:extLst>
              <a:ext uri="{FF2B5EF4-FFF2-40B4-BE49-F238E27FC236}">
                <a16:creationId xmlns:a16="http://schemas.microsoft.com/office/drawing/2014/main" id="{21D057EF-8271-4842-89E1-749B9E0BC2F6}"/>
              </a:ext>
            </a:extLst>
          </p:cNvPr>
          <p:cNvPicPr>
            <a:picLocks noChangeAspect="1"/>
          </p:cNvPicPr>
          <p:nvPr/>
        </p:nvPicPr>
        <p:blipFill rotWithShape="1">
          <a:blip r:embed="rId2"/>
          <a:srcRect t="13930"/>
          <a:stretch/>
        </p:blipFill>
        <p:spPr>
          <a:xfrm>
            <a:off x="217416" y="1026609"/>
            <a:ext cx="8348360" cy="5439624"/>
          </a:xfrm>
          <a:prstGeom prst="rect">
            <a:avLst/>
          </a:prstGeom>
        </p:spPr>
      </p:pic>
      <p:sp>
        <p:nvSpPr>
          <p:cNvPr id="6" name="タイトル 1">
            <a:extLst>
              <a:ext uri="{FF2B5EF4-FFF2-40B4-BE49-F238E27FC236}">
                <a16:creationId xmlns:a16="http://schemas.microsoft.com/office/drawing/2014/main" id="{1409F061-2312-4B13-9C7C-16049534A582}"/>
              </a:ext>
            </a:extLst>
          </p:cNvPr>
          <p:cNvSpPr>
            <a:spLocks noGrp="1"/>
          </p:cNvSpPr>
          <p:nvPr>
            <p:ph type="title"/>
          </p:nvPr>
        </p:nvSpPr>
        <p:spPr>
          <a:xfrm>
            <a:off x="326024" y="144780"/>
            <a:ext cx="8079581" cy="1243649"/>
          </a:xfrm>
        </p:spPr>
        <p:txBody>
          <a:bodyPr/>
          <a:lstStyle/>
          <a:p>
            <a:r>
              <a:rPr kumimoji="1" lang="ja-JP" altLang="en-US" b="1" dirty="0">
                <a:latin typeface="メイリオ" panose="020B0604030504040204" pitchFamily="50" charset="-128"/>
                <a:ea typeface="メイリオ" panose="020B0604030504040204" pitchFamily="50" charset="-128"/>
              </a:rPr>
              <a:t>認知症とは</a:t>
            </a:r>
          </a:p>
        </p:txBody>
      </p:sp>
    </p:spTree>
    <p:extLst>
      <p:ext uri="{BB962C8B-B14F-4D97-AF65-F5344CB8AC3E}">
        <p14:creationId xmlns:p14="http://schemas.microsoft.com/office/powerpoint/2010/main" val="20646320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3FF7300-F274-4042-8BFE-11162F20219F}"/>
              </a:ext>
            </a:extLst>
          </p:cNvPr>
          <p:cNvSpPr>
            <a:spLocks noGrp="1"/>
          </p:cNvSpPr>
          <p:nvPr>
            <p:ph type="title"/>
          </p:nvPr>
        </p:nvSpPr>
        <p:spPr>
          <a:xfrm>
            <a:off x="368593" y="-18262"/>
            <a:ext cx="7406640" cy="1356360"/>
          </a:xfrm>
        </p:spPr>
        <p:txBody>
          <a:bodyPr vert="horz" lIns="91440" tIns="45720" rIns="91440" bIns="45720" rtlCol="0" anchor="ctr">
            <a:normAutofit/>
          </a:bodyPr>
          <a:lstStyle/>
          <a:p>
            <a:r>
              <a:rPr lang="ja-JP" altLang="en-US" b="1" dirty="0">
                <a:latin typeface="メイリオ" panose="020B0604030504040204" pitchFamily="50" charset="-128"/>
                <a:ea typeface="メイリオ" panose="020B0604030504040204" pitchFamily="50" charset="-128"/>
              </a:rPr>
              <a:t>脳萎縮とは</a:t>
            </a:r>
          </a:p>
        </p:txBody>
      </p:sp>
      <p:pic>
        <p:nvPicPr>
          <p:cNvPr id="6" name="コンテンツ プレースホルダー 5" descr="物体, 動物 が含まれている画像&#10;&#10;非常に高い精度で生成された説明">
            <a:extLst>
              <a:ext uri="{FF2B5EF4-FFF2-40B4-BE49-F238E27FC236}">
                <a16:creationId xmlns:a16="http://schemas.microsoft.com/office/drawing/2014/main" id="{F5D09DD1-DCBE-4E39-859A-2C007FDDB881}"/>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2031696" y="1003834"/>
            <a:ext cx="5202822" cy="5455758"/>
          </a:xfrm>
        </p:spPr>
      </p:pic>
      <p:sp>
        <p:nvSpPr>
          <p:cNvPr id="4" name="スライド番号プレースホルダー 3">
            <a:extLst>
              <a:ext uri="{FF2B5EF4-FFF2-40B4-BE49-F238E27FC236}">
                <a16:creationId xmlns:a16="http://schemas.microsoft.com/office/drawing/2014/main" id="{434EC967-E771-4412-B092-63204EB4CD72}"/>
              </a:ext>
            </a:extLst>
          </p:cNvPr>
          <p:cNvSpPr>
            <a:spLocks noGrp="1"/>
          </p:cNvSpPr>
          <p:nvPr>
            <p:ph type="sldNum" sz="quarter" idx="12"/>
          </p:nvPr>
        </p:nvSpPr>
        <p:spPr/>
        <p:txBody>
          <a:bodyPr/>
          <a:lstStyle/>
          <a:p>
            <a:fld id="{4FAB73BC-B049-4115-A692-8D63A059BFB8}" type="slidenum">
              <a:rPr lang="en-US" smtClean="0"/>
              <a:pPr/>
              <a:t>28</a:t>
            </a:fld>
            <a:endParaRPr lang="en-US" dirty="0"/>
          </a:p>
        </p:txBody>
      </p:sp>
    </p:spTree>
    <p:extLst>
      <p:ext uri="{BB962C8B-B14F-4D97-AF65-F5344CB8AC3E}">
        <p14:creationId xmlns:p14="http://schemas.microsoft.com/office/powerpoint/2010/main" val="1164332011"/>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D102FDE-F9F1-4641-9B08-6C78427F909D}"/>
              </a:ext>
            </a:extLst>
          </p:cNvPr>
          <p:cNvSpPr>
            <a:spLocks noGrp="1"/>
          </p:cNvSpPr>
          <p:nvPr>
            <p:ph type="title"/>
          </p:nvPr>
        </p:nvSpPr>
        <p:spPr>
          <a:xfrm>
            <a:off x="402665" y="0"/>
            <a:ext cx="7406640" cy="1356360"/>
          </a:xfrm>
        </p:spPr>
        <p:txBody>
          <a:bodyPr vert="horz" lIns="91440" tIns="45720" rIns="91440" bIns="45720" rtlCol="0" anchor="ctr">
            <a:normAutofit/>
          </a:bodyPr>
          <a:lstStyle/>
          <a:p>
            <a:r>
              <a:rPr lang="ja-JP" altLang="en-US" b="1" dirty="0">
                <a:latin typeface="メイリオ" panose="020B0604030504040204" pitchFamily="50" charset="-128"/>
                <a:ea typeface="メイリオ" panose="020B0604030504040204" pitchFamily="50" charset="-128"/>
              </a:rPr>
              <a:t>海馬について</a:t>
            </a:r>
          </a:p>
        </p:txBody>
      </p:sp>
      <p:sp>
        <p:nvSpPr>
          <p:cNvPr id="3" name="コンテンツ プレースホルダー 2">
            <a:extLst>
              <a:ext uri="{FF2B5EF4-FFF2-40B4-BE49-F238E27FC236}">
                <a16:creationId xmlns:a16="http://schemas.microsoft.com/office/drawing/2014/main" id="{C9CD9041-2C71-4F6F-A50C-EDD06AE41E01}"/>
              </a:ext>
            </a:extLst>
          </p:cNvPr>
          <p:cNvSpPr>
            <a:spLocks noGrp="1"/>
          </p:cNvSpPr>
          <p:nvPr>
            <p:ph idx="1"/>
          </p:nvPr>
        </p:nvSpPr>
        <p:spPr>
          <a:xfrm>
            <a:off x="882099" y="1020612"/>
            <a:ext cx="7404653" cy="1162878"/>
          </a:xfrm>
        </p:spPr>
        <p:txBody>
          <a:bodyPr>
            <a:normAutofit/>
          </a:bodyPr>
          <a:lstStyle/>
          <a:p>
            <a:pPr marL="34290" indent="0">
              <a:lnSpc>
                <a:spcPct val="100000"/>
              </a:lnSpc>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脳の萎縮は海馬から始まることが多く、そこから早期の認知症が始まる</a:t>
            </a:r>
            <a:endParaRPr kumimoji="1"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00000"/>
              </a:lnSpc>
              <a:buNone/>
            </a:pPr>
            <a:endParaRPr kumimoji="1" lang="ja-JP" altLang="en-US" sz="32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04574913-728B-4D14-9CEB-D4CA7B55E997}"/>
              </a:ext>
            </a:extLst>
          </p:cNvPr>
          <p:cNvSpPr>
            <a:spLocks noGrp="1"/>
          </p:cNvSpPr>
          <p:nvPr>
            <p:ph type="sldNum" sz="quarter" idx="12"/>
          </p:nvPr>
        </p:nvSpPr>
        <p:spPr/>
        <p:txBody>
          <a:bodyPr/>
          <a:lstStyle/>
          <a:p>
            <a:fld id="{4FAB73BC-B049-4115-A692-8D63A059BFB8}" type="slidenum">
              <a:rPr lang="en-US" smtClean="0"/>
              <a:pPr/>
              <a:t>29</a:t>
            </a:fld>
            <a:endParaRPr lang="en-US" dirty="0"/>
          </a:p>
        </p:txBody>
      </p:sp>
      <p:pic>
        <p:nvPicPr>
          <p:cNvPr id="1026" name="Picture 2" descr="海馬の長軸を通過する矢状断MRI画像">
            <a:extLst>
              <a:ext uri="{FF2B5EF4-FFF2-40B4-BE49-F238E27FC236}">
                <a16:creationId xmlns:a16="http://schemas.microsoft.com/office/drawing/2014/main" id="{56FA4880-3FBB-4450-8975-72DEA8CB40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359" y="2262747"/>
            <a:ext cx="4607282" cy="4064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294388"/>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B757AE5-6C13-47CA-A8D8-697787E45A3E}"/>
              </a:ext>
            </a:extLst>
          </p:cNvPr>
          <p:cNvSpPr>
            <a:spLocks noGrp="1"/>
          </p:cNvSpPr>
          <p:nvPr>
            <p:ph type="title"/>
          </p:nvPr>
        </p:nvSpPr>
        <p:spPr>
          <a:xfrm>
            <a:off x="240281" y="53983"/>
            <a:ext cx="7406640" cy="1356360"/>
          </a:xfrm>
        </p:spPr>
        <p:txBody>
          <a:bodyPr vert="horz" lIns="91440" tIns="45720" rIns="91440" bIns="45720" rtlCol="0" anchor="ctr">
            <a:normAutofit/>
          </a:bodyPr>
          <a:lstStyle/>
          <a:p>
            <a:r>
              <a:rPr lang="ja-JP" altLang="en-US" b="1" dirty="0">
                <a:latin typeface="メイリオ" panose="020B0604030504040204" pitchFamily="50" charset="-128"/>
                <a:ea typeface="メイリオ" panose="020B0604030504040204" pitchFamily="50" charset="-128"/>
              </a:rPr>
              <a:t>海馬のイメージ図</a:t>
            </a:r>
          </a:p>
        </p:txBody>
      </p:sp>
      <p:sp>
        <p:nvSpPr>
          <p:cNvPr id="4" name="スライド番号プレースホルダー 3">
            <a:extLst>
              <a:ext uri="{FF2B5EF4-FFF2-40B4-BE49-F238E27FC236}">
                <a16:creationId xmlns:a16="http://schemas.microsoft.com/office/drawing/2014/main" id="{E394FF15-8496-4FAC-8503-0C2471CAF181}"/>
              </a:ext>
            </a:extLst>
          </p:cNvPr>
          <p:cNvSpPr>
            <a:spLocks noGrp="1"/>
          </p:cNvSpPr>
          <p:nvPr>
            <p:ph type="sldNum" sz="quarter" idx="12"/>
          </p:nvPr>
        </p:nvSpPr>
        <p:spPr/>
        <p:txBody>
          <a:bodyPr/>
          <a:lstStyle/>
          <a:p>
            <a:fld id="{4FAB73BC-B049-4115-A692-8D63A059BFB8}" type="slidenum">
              <a:rPr lang="en-US" smtClean="0"/>
              <a:pPr/>
              <a:t>30</a:t>
            </a:fld>
            <a:endParaRPr lang="en-US" dirty="0"/>
          </a:p>
        </p:txBody>
      </p:sp>
      <p:pic>
        <p:nvPicPr>
          <p:cNvPr id="1026" name="Picture 2" descr="Hippocampus image.png">
            <a:extLst>
              <a:ext uri="{FF2B5EF4-FFF2-40B4-BE49-F238E27FC236}">
                <a16:creationId xmlns:a16="http://schemas.microsoft.com/office/drawing/2014/main" id="{FA79BEDF-09AA-4036-BF1C-FCF8F77781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74" t="12260" r="3496" b="7888"/>
          <a:stretch/>
        </p:blipFill>
        <p:spPr bwMode="auto">
          <a:xfrm>
            <a:off x="373473" y="1815548"/>
            <a:ext cx="8397053" cy="4121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149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5D84065D-F351-4B03-BD91-D8A6B8D4B362}" type="slidenum">
              <a:rPr lang="en-US" smtClean="0"/>
              <a:t>31</a:t>
            </a:fld>
            <a:endParaRPr lang="en-US" dirty="0"/>
          </a:p>
        </p:txBody>
      </p:sp>
      <p:sp>
        <p:nvSpPr>
          <p:cNvPr id="5" name="テキスト ボックス 4"/>
          <p:cNvSpPr txBox="1"/>
          <p:nvPr/>
        </p:nvSpPr>
        <p:spPr>
          <a:xfrm>
            <a:off x="1102422" y="1504646"/>
            <a:ext cx="6939156" cy="923330"/>
          </a:xfrm>
          <a:prstGeom prst="rect">
            <a:avLst/>
          </a:prstGeom>
          <a:noFill/>
        </p:spPr>
        <p:txBody>
          <a:bodyPr wrap="square" rtlCol="0">
            <a:spAutoFit/>
          </a:bodyPr>
          <a:lstStyle/>
          <a:p>
            <a:pPr algn="ctr"/>
            <a:r>
              <a:rPr kumimoji="1" lang="en-US" altLang="ja-JP" sz="5400" b="1" dirty="0">
                <a:solidFill>
                  <a:schemeClr val="tx2">
                    <a:lumMod val="50000"/>
                  </a:schemeClr>
                </a:solidFill>
                <a:latin typeface="メイリオ" panose="020B0604030504040204" pitchFamily="50" charset="-128"/>
                <a:ea typeface="メイリオ" panose="020B0604030504040204" pitchFamily="50" charset="-128"/>
                <a:cs typeface="Aharoni" panose="02010803020104030203" pitchFamily="2" charset="-79"/>
              </a:rPr>
              <a:t>Common</a:t>
            </a:r>
            <a:r>
              <a:rPr kumimoji="1" lang="ja-JP" altLang="en-US" sz="5400" b="1" dirty="0">
                <a:solidFill>
                  <a:schemeClr val="tx2">
                    <a:lumMod val="50000"/>
                  </a:schemeClr>
                </a:solidFill>
                <a:latin typeface="メイリオ" panose="020B0604030504040204" pitchFamily="50" charset="-128"/>
                <a:ea typeface="メイリオ" panose="020B0604030504040204" pitchFamily="50" charset="-128"/>
                <a:cs typeface="Aharoni" panose="02010803020104030203" pitchFamily="2" charset="-79"/>
              </a:rPr>
              <a:t>　</a:t>
            </a:r>
            <a:r>
              <a:rPr kumimoji="1" lang="en-US" altLang="ja-JP" sz="5400" b="1" dirty="0">
                <a:solidFill>
                  <a:schemeClr val="tx2">
                    <a:lumMod val="50000"/>
                  </a:schemeClr>
                </a:solidFill>
                <a:latin typeface="メイリオ" panose="020B0604030504040204" pitchFamily="50" charset="-128"/>
                <a:ea typeface="メイリオ" panose="020B0604030504040204" pitchFamily="50" charset="-128"/>
                <a:cs typeface="Aharoni" panose="02010803020104030203" pitchFamily="2" charset="-79"/>
              </a:rPr>
              <a:t>Disease</a:t>
            </a:r>
            <a:endParaRPr kumimoji="1" lang="ja-JP" altLang="en-US" sz="5400" b="1" dirty="0">
              <a:solidFill>
                <a:schemeClr val="tx2">
                  <a:lumMod val="50000"/>
                </a:schemeClr>
              </a:solidFill>
              <a:latin typeface="メイリオ" panose="020B0604030504040204" pitchFamily="50" charset="-128"/>
              <a:ea typeface="メイリオ" panose="020B0604030504040204" pitchFamily="50" charset="-128"/>
              <a:cs typeface="Aharoni" panose="02010803020104030203" pitchFamily="2" charset="-79"/>
            </a:endParaRPr>
          </a:p>
        </p:txBody>
      </p:sp>
      <p:sp>
        <p:nvSpPr>
          <p:cNvPr id="6" name="テキスト ボックス 5"/>
          <p:cNvSpPr txBox="1"/>
          <p:nvPr/>
        </p:nvSpPr>
        <p:spPr>
          <a:xfrm>
            <a:off x="2021469" y="2582443"/>
            <a:ext cx="5074555" cy="584775"/>
          </a:xfrm>
          <a:prstGeom prst="rect">
            <a:avLst/>
          </a:prstGeom>
          <a:noFill/>
        </p:spPr>
        <p:txBody>
          <a:bodyPr wrap="square" rtlCol="0">
            <a:spAutoFit/>
          </a:bodyPr>
          <a:lstStyle/>
          <a:p>
            <a:pPr algn="ct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cs typeface="メイリオ" panose="020B0604030504040204" pitchFamily="50" charset="-128"/>
              </a:rPr>
              <a:t>誰でもなりうる病気</a:t>
            </a:r>
          </a:p>
        </p:txBody>
      </p:sp>
      <p:sp>
        <p:nvSpPr>
          <p:cNvPr id="7" name="テキスト ボックス 6"/>
          <p:cNvSpPr txBox="1"/>
          <p:nvPr/>
        </p:nvSpPr>
        <p:spPr>
          <a:xfrm>
            <a:off x="1464546" y="3934021"/>
            <a:ext cx="6067288" cy="707886"/>
          </a:xfrm>
          <a:prstGeom prst="rect">
            <a:avLst/>
          </a:prstGeom>
          <a:noFill/>
        </p:spPr>
        <p:txBody>
          <a:bodyPr wrap="square" rtlCol="0">
            <a:spAutoFit/>
          </a:bodyPr>
          <a:lstStyle/>
          <a:p>
            <a:pPr algn="ctr"/>
            <a:r>
              <a:rPr kumimoji="1" lang="ja-JP" altLang="en-US" sz="40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誰もがなりたくない病気</a:t>
            </a:r>
          </a:p>
        </p:txBody>
      </p:sp>
      <p:sp>
        <p:nvSpPr>
          <p:cNvPr id="2" name="正方形/長方形 1"/>
          <p:cNvSpPr/>
          <p:nvPr/>
        </p:nvSpPr>
        <p:spPr>
          <a:xfrm>
            <a:off x="940904" y="1245704"/>
            <a:ext cx="7235687" cy="49298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a:extLst>
              <a:ext uri="{FF2B5EF4-FFF2-40B4-BE49-F238E27FC236}">
                <a16:creationId xmlns:a16="http://schemas.microsoft.com/office/drawing/2014/main" id="{0C855258-197A-4516-BCFE-85F7407D0251}"/>
              </a:ext>
            </a:extLst>
          </p:cNvPr>
          <p:cNvSpPr txBox="1"/>
          <p:nvPr/>
        </p:nvSpPr>
        <p:spPr>
          <a:xfrm>
            <a:off x="940904" y="4891689"/>
            <a:ext cx="7016845" cy="707886"/>
          </a:xfrm>
          <a:prstGeom prst="rect">
            <a:avLst/>
          </a:prstGeom>
          <a:noFill/>
        </p:spPr>
        <p:txBody>
          <a:bodyPr wrap="square" rtlCol="0">
            <a:spAutoFit/>
          </a:bodyPr>
          <a:lstStyle/>
          <a:p>
            <a:pPr algn="ctr"/>
            <a:r>
              <a:rPr kumimoji="1" lang="ja-JP" altLang="en-US" sz="40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「自分はならない」が危うい</a:t>
            </a:r>
          </a:p>
        </p:txBody>
      </p:sp>
    </p:spTree>
    <p:extLst>
      <p:ext uri="{BB962C8B-B14F-4D97-AF65-F5344CB8AC3E}">
        <p14:creationId xmlns:p14="http://schemas.microsoft.com/office/powerpoint/2010/main" val="1386698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71681" y="451609"/>
            <a:ext cx="5554980" cy="745435"/>
          </a:xfrm>
        </p:spPr>
        <p:txBody>
          <a:bodyPr vert="horz" lIns="91440" tIns="45720" rIns="91440" bIns="45720" rtlCol="0" anchor="ctr">
            <a:normAutofit/>
          </a:bodyPr>
          <a:lstStyle/>
          <a:p>
            <a:r>
              <a:rPr lang="ja-JP" altLang="en-US" b="1" dirty="0">
                <a:latin typeface="メイリオ" panose="020B0604030504040204" pitchFamily="50" charset="-128"/>
                <a:ea typeface="メイリオ" panose="020B0604030504040204" pitchFamily="50" charset="-128"/>
              </a:rPr>
              <a:t>認知症者数</a:t>
            </a:r>
          </a:p>
        </p:txBody>
      </p:sp>
      <p:sp>
        <p:nvSpPr>
          <p:cNvPr id="3" name="スライド番号プレースホルダー 2">
            <a:extLst>
              <a:ext uri="{FF2B5EF4-FFF2-40B4-BE49-F238E27FC236}">
                <a16:creationId xmlns:a16="http://schemas.microsoft.com/office/drawing/2014/main" id="{1AEFA76B-3294-4003-860E-221DC5B636B4}"/>
              </a:ext>
            </a:extLst>
          </p:cNvPr>
          <p:cNvSpPr>
            <a:spLocks noGrp="1"/>
          </p:cNvSpPr>
          <p:nvPr>
            <p:ph type="sldNum" sz="quarter" idx="12"/>
          </p:nvPr>
        </p:nvSpPr>
        <p:spPr/>
        <p:txBody>
          <a:bodyPr/>
          <a:lstStyle/>
          <a:p>
            <a:fld id="{B7B03EAA-FD40-493D-B56C-B4ED98D1E5F9}" type="slidenum">
              <a:rPr kumimoji="1" lang="ja-JP" altLang="en-US" smtClean="0"/>
              <a:t>32</a:t>
            </a:fld>
            <a:endParaRPr kumimoji="1" lang="ja-JP" altLang="en-US" dirty="0"/>
          </a:p>
        </p:txBody>
      </p:sp>
      <p:pic>
        <p:nvPicPr>
          <p:cNvPr id="8" name="図 7">
            <a:extLst>
              <a:ext uri="{FF2B5EF4-FFF2-40B4-BE49-F238E27FC236}">
                <a16:creationId xmlns:a16="http://schemas.microsoft.com/office/drawing/2014/main" id="{BE0F3C78-AF1A-4E01-BA87-D8B2BB2C2ECC}"/>
              </a:ext>
            </a:extLst>
          </p:cNvPr>
          <p:cNvPicPr>
            <a:picLocks noChangeAspect="1"/>
          </p:cNvPicPr>
          <p:nvPr/>
        </p:nvPicPr>
        <p:blipFill>
          <a:blip r:embed="rId2"/>
          <a:stretch>
            <a:fillRect/>
          </a:stretch>
        </p:blipFill>
        <p:spPr>
          <a:xfrm>
            <a:off x="471681" y="1041376"/>
            <a:ext cx="8087864" cy="5391909"/>
          </a:xfrm>
          <a:prstGeom prst="rect">
            <a:avLst/>
          </a:prstGeom>
        </p:spPr>
      </p:pic>
    </p:spTree>
    <p:extLst>
      <p:ext uri="{BB962C8B-B14F-4D97-AF65-F5344CB8AC3E}">
        <p14:creationId xmlns:p14="http://schemas.microsoft.com/office/powerpoint/2010/main" val="25947528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4C9B62D-A7BF-4762-89EB-6EA69FE5BC00}"/>
              </a:ext>
            </a:extLst>
          </p:cNvPr>
          <p:cNvSpPr>
            <a:spLocks noGrp="1"/>
          </p:cNvSpPr>
          <p:nvPr>
            <p:ph type="title"/>
          </p:nvPr>
        </p:nvSpPr>
        <p:spPr>
          <a:xfrm>
            <a:off x="240281" y="0"/>
            <a:ext cx="7406640" cy="1356360"/>
          </a:xfrm>
        </p:spPr>
        <p:txBody>
          <a:bodyPr/>
          <a:lstStyle/>
          <a:p>
            <a:r>
              <a:rPr kumimoji="1" lang="ja-JP" altLang="en-US" b="1" dirty="0">
                <a:latin typeface="メイリオ" panose="020B0604030504040204" pitchFamily="50" charset="-128"/>
                <a:ea typeface="メイリオ" panose="020B0604030504040204" pitchFamily="50" charset="-128"/>
              </a:rPr>
              <a:t>認知症高齢者の年齢別発生頻度</a:t>
            </a:r>
          </a:p>
        </p:txBody>
      </p:sp>
      <p:sp>
        <p:nvSpPr>
          <p:cNvPr id="4" name="スライド番号プレースホルダー 3">
            <a:extLst>
              <a:ext uri="{FF2B5EF4-FFF2-40B4-BE49-F238E27FC236}">
                <a16:creationId xmlns:a16="http://schemas.microsoft.com/office/drawing/2014/main" id="{E70E3735-BE8D-41DD-8590-EC78C1522049}"/>
              </a:ext>
            </a:extLst>
          </p:cNvPr>
          <p:cNvSpPr>
            <a:spLocks noGrp="1"/>
          </p:cNvSpPr>
          <p:nvPr>
            <p:ph type="sldNum" sz="quarter" idx="12"/>
          </p:nvPr>
        </p:nvSpPr>
        <p:spPr/>
        <p:txBody>
          <a:bodyPr/>
          <a:lstStyle/>
          <a:p>
            <a:fld id="{4FAB73BC-B049-4115-A692-8D63A059BFB8}" type="slidenum">
              <a:rPr lang="en-US" smtClean="0"/>
              <a:pPr/>
              <a:t>33</a:t>
            </a:fld>
            <a:endParaRPr lang="en-US" dirty="0"/>
          </a:p>
        </p:txBody>
      </p:sp>
      <p:sp>
        <p:nvSpPr>
          <p:cNvPr id="6" name="コンテンツ プレースホルダ 2">
            <a:extLst>
              <a:ext uri="{FF2B5EF4-FFF2-40B4-BE49-F238E27FC236}">
                <a16:creationId xmlns:a16="http://schemas.microsoft.com/office/drawing/2014/main" id="{5EF49353-29C3-2134-958D-E69F4DA3A334}"/>
              </a:ext>
            </a:extLst>
          </p:cNvPr>
          <p:cNvSpPr txBox="1">
            <a:spLocks/>
          </p:cNvSpPr>
          <p:nvPr/>
        </p:nvSpPr>
        <p:spPr>
          <a:xfrm>
            <a:off x="363143" y="1324844"/>
            <a:ext cx="8417711" cy="5081547"/>
          </a:xfrm>
          <a:prstGeom prst="rect">
            <a:avLst/>
          </a:prstGeom>
          <a:ln>
            <a:noFill/>
          </a:ln>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a:lnSpc>
                <a:spcPct val="100000"/>
              </a:lnSpc>
              <a:buFont typeface="Corbel" pitchFamily="34" charset="0"/>
              <a:buNone/>
            </a:pPr>
            <a:r>
              <a:rPr lang="en-US" altLang="ja-JP" sz="2800" dirty="0">
                <a:solidFill>
                  <a:schemeClr val="tx2">
                    <a:lumMod val="50000"/>
                  </a:schemeClr>
                </a:solidFill>
                <a:latin typeface="メイリオ" panose="020B0604030504040204" pitchFamily="50" charset="-128"/>
                <a:ea typeface="メイリオ" panose="020B0604030504040204" pitchFamily="50" charset="-128"/>
              </a:rPr>
              <a:t>65</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歳以上の高齢者全体に占める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lnSpc>
                <a:spcPct val="100000"/>
              </a:lnSpc>
              <a:buFont typeface="Corbel" pitchFamily="34" charse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認知症患者の割合：約</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20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lgn="ctr">
              <a:lnSpc>
                <a:spcPct val="200000"/>
              </a:lnSpc>
              <a:buFont typeface="Corbel" pitchFamily="34" charset="0"/>
              <a:buNone/>
            </a:pPr>
            <a:r>
              <a:rPr lang="ja-JP" altLang="en-US" sz="2800" b="1" dirty="0">
                <a:solidFill>
                  <a:schemeClr val="tx2">
                    <a:lumMod val="50000"/>
                  </a:schemeClr>
                </a:solidFill>
                <a:latin typeface="メイリオ" panose="020B0604030504040204" pitchFamily="50" charset="-128"/>
                <a:ea typeface="メイリオ" panose="020B0604030504040204" pitchFamily="50" charset="-128"/>
              </a:rPr>
              <a:t>年齢別発生頻度</a:t>
            </a:r>
            <a:endParaRPr lang="en-US" altLang="ja-JP" sz="2800" b="1" dirty="0">
              <a:solidFill>
                <a:schemeClr val="tx2">
                  <a:lumMod val="50000"/>
                </a:schemeClr>
              </a:solidFill>
              <a:latin typeface="メイリオ" panose="020B0604030504040204" pitchFamily="50" charset="-128"/>
              <a:ea typeface="メイリオ" panose="020B0604030504040204" pitchFamily="50" charset="-128"/>
            </a:endParaRPr>
          </a:p>
          <a:p>
            <a:pPr>
              <a:lnSpc>
                <a:spcPct val="150000"/>
              </a:lnSpc>
              <a:buFont typeface="Corbel" pitchFamily="34" charse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65</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ｰ</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69</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歳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1.1</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70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ｰ</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74</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歳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3.1</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lnSpc>
                <a:spcPct val="15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75</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ｰ</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79</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歳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7.1</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80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ｰ</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84</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歳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16.6</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lnSpc>
                <a:spcPct val="15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85</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ｰ</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89</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歳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32.8</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90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歳以上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50.3</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lnSpc>
                <a:spcPct val="150000"/>
              </a:lnSpc>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lnSpc>
                <a:spcPct val="150000"/>
              </a:lnSpc>
              <a:buFont typeface="Corbel" pitchFamily="34" charse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10" name="テキスト ボックス 9">
            <a:extLst>
              <a:ext uri="{FF2B5EF4-FFF2-40B4-BE49-F238E27FC236}">
                <a16:creationId xmlns:a16="http://schemas.microsoft.com/office/drawing/2014/main" id="{B053CB03-DA53-5CA0-AB09-369934C1D0E6}"/>
              </a:ext>
            </a:extLst>
          </p:cNvPr>
          <p:cNvSpPr txBox="1"/>
          <p:nvPr/>
        </p:nvSpPr>
        <p:spPr>
          <a:xfrm>
            <a:off x="1128628" y="5810433"/>
            <a:ext cx="7241304" cy="461665"/>
          </a:xfrm>
          <a:prstGeom prst="rect">
            <a:avLst/>
          </a:prstGeom>
          <a:noFill/>
        </p:spPr>
        <p:txBody>
          <a:bodyPr wrap="square">
            <a:spAutoFit/>
          </a:bodyPr>
          <a:lstStyle/>
          <a:p>
            <a:r>
              <a:rPr lang="ja-JP" altLang="en-US" sz="1200" dirty="0"/>
              <a:t>資料：「認知症及び軽度認知障害の有病率調査並びに将来推計に関する研究」</a:t>
            </a:r>
            <a:endParaRPr lang="en-US" altLang="ja-JP" sz="1200" dirty="0"/>
          </a:p>
          <a:p>
            <a:r>
              <a:rPr lang="ja-JP" altLang="en-US" sz="1200" dirty="0"/>
              <a:t>　　　（令和５年度老人保健事業推進費等補助金九州大学二宮利治教授）より厚生労働省にて作成</a:t>
            </a:r>
          </a:p>
        </p:txBody>
      </p:sp>
    </p:spTree>
    <p:extLst>
      <p:ext uri="{BB962C8B-B14F-4D97-AF65-F5344CB8AC3E}">
        <p14:creationId xmlns:p14="http://schemas.microsoft.com/office/powerpoint/2010/main" val="13177890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1"/>
          <p:cNvSpPr>
            <a:spLocks noGrp="1"/>
          </p:cNvSpPr>
          <p:nvPr>
            <p:ph type="title"/>
          </p:nvPr>
        </p:nvSpPr>
        <p:spPr>
          <a:xfrm>
            <a:off x="261098" y="324456"/>
            <a:ext cx="7680960" cy="836023"/>
          </a:xfrm>
        </p:spPr>
        <p:txBody>
          <a:bodyPr vert="horz" lIns="91440" tIns="45720" rIns="91440" bIns="45720" rtlCol="0" anchor="ctr">
            <a:normAutofit/>
          </a:bodyPr>
          <a:lstStyle/>
          <a:p>
            <a:r>
              <a:rPr lang="ja-JP" altLang="en-US" b="1" dirty="0">
                <a:latin typeface="メイリオ" panose="020B0604030504040204" pitchFamily="50" charset="-128"/>
                <a:ea typeface="メイリオ" panose="020B0604030504040204" pitchFamily="50" charset="-128"/>
              </a:rPr>
              <a:t>日本における認知症の歴史</a:t>
            </a:r>
          </a:p>
        </p:txBody>
      </p:sp>
      <p:sp>
        <p:nvSpPr>
          <p:cNvPr id="6" name="コンテンツ プレースホルダ 2"/>
          <p:cNvSpPr>
            <a:spLocks noGrp="1"/>
          </p:cNvSpPr>
          <p:nvPr>
            <p:ph idx="1"/>
          </p:nvPr>
        </p:nvSpPr>
        <p:spPr>
          <a:xfrm>
            <a:off x="363144" y="1428637"/>
            <a:ext cx="8417711" cy="4667363"/>
          </a:xfrm>
          <a:ln>
            <a:noFill/>
          </a:ln>
        </p:spPr>
        <p:txBody>
          <a:bodyPr>
            <a:noAutofit/>
          </a:bodyPr>
          <a:lstStyle/>
          <a:p>
            <a:pP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＜変遷＞　　</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ボケ　→　痴呆　→　認知症</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認知症に対する意識は高まった</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しかし</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認知症＝徘徊</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認知症者は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easy going</a:t>
            </a: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といった</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None/>
            </a:pPr>
            <a:r>
              <a:rPr kumimoji="1" lang="ja-JP" altLang="en-US" sz="2800" dirty="0">
                <a:solidFill>
                  <a:schemeClr val="tx2">
                    <a:lumMod val="50000"/>
                  </a:schemeClr>
                </a:solidFill>
                <a:latin typeface="メイリオ" panose="020B0604030504040204" pitchFamily="50" charset="-128"/>
                <a:ea typeface="メイリオ" panose="020B0604030504040204" pitchFamily="50" charset="-128"/>
              </a:rPr>
              <a:t>誤った認識の原因となった</a:t>
            </a:r>
            <a:endParaRPr kumimoji="1"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それらは現在も続いている</a:t>
            </a:r>
            <a:endParaRPr kumimoji="1" lang="ja-JP" altLang="en-US"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p:cNvSpPr>
            <a:spLocks noGrp="1"/>
          </p:cNvSpPr>
          <p:nvPr>
            <p:ph type="sldNum" sz="quarter" idx="12"/>
          </p:nvPr>
        </p:nvSpPr>
        <p:spPr/>
        <p:txBody>
          <a:bodyPr/>
          <a:lstStyle/>
          <a:p>
            <a:fld id="{5D84065D-F351-4B03-BD91-D8A6B8D4B362}" type="slidenum">
              <a:rPr lang="en-US" smtClean="0"/>
              <a:t>34</a:t>
            </a:fld>
            <a:endParaRPr lang="en-US" dirty="0"/>
          </a:p>
        </p:txBody>
      </p:sp>
      <p:sp>
        <p:nvSpPr>
          <p:cNvPr id="7" name="テキスト ボックス 6"/>
          <p:cNvSpPr txBox="1"/>
          <p:nvPr/>
        </p:nvSpPr>
        <p:spPr>
          <a:xfrm>
            <a:off x="5859295" y="5114488"/>
            <a:ext cx="3008566" cy="630942"/>
          </a:xfrm>
          <a:prstGeom prst="rect">
            <a:avLst/>
          </a:prstGeom>
          <a:noFill/>
        </p:spPr>
        <p:txBody>
          <a:bodyPr wrap="square" rtlCol="0">
            <a:spAutoFit/>
          </a:bodyPr>
          <a:lstStyle/>
          <a:p>
            <a:pPr algn="ctr">
              <a:buNone/>
            </a:pPr>
            <a:r>
              <a:rPr kumimoji="1" lang="ja-JP" altLang="en-US" dirty="0">
                <a:latin typeface="メイリオ" panose="020B0604030504040204" pitchFamily="50" charset="-128"/>
                <a:ea typeface="メイリオ" panose="020B0604030504040204" pitchFamily="50" charset="-128"/>
              </a:rPr>
              <a:t>「恍惚の人」</a:t>
            </a:r>
            <a:endParaRPr kumimoji="1" lang="en-US" altLang="ja-JP" dirty="0">
              <a:latin typeface="メイリオ" panose="020B0604030504040204" pitchFamily="50" charset="-128"/>
              <a:ea typeface="メイリオ" panose="020B0604030504040204" pitchFamily="50" charset="-128"/>
            </a:endParaRPr>
          </a:p>
          <a:p>
            <a:pPr algn="ctr">
              <a:lnSpc>
                <a:spcPts val="2000"/>
              </a:lnSpc>
              <a:buNone/>
            </a:pPr>
            <a:r>
              <a:rPr lang="en-US" altLang="ja-JP" dirty="0">
                <a:latin typeface="メイリオ" panose="020B0604030504040204" pitchFamily="50" charset="-128"/>
                <a:ea typeface="メイリオ" panose="020B0604030504040204" pitchFamily="50" charset="-128"/>
              </a:rPr>
              <a:t>1972</a:t>
            </a:r>
            <a:r>
              <a:rPr lang="ja-JP" altLang="en-US" dirty="0">
                <a:latin typeface="メイリオ" panose="020B0604030504040204" pitchFamily="50" charset="-128"/>
                <a:ea typeface="メイリオ" panose="020B0604030504040204" pitchFamily="50" charset="-128"/>
              </a:rPr>
              <a:t>年　有吉佐和子 著</a:t>
            </a:r>
            <a:endParaRPr kumimoji="1" lang="ja-JP" altLang="en-US" dirty="0">
              <a:latin typeface="メイリオ" panose="020B0604030504040204" pitchFamily="50" charset="-128"/>
              <a:ea typeface="メイリオ" panose="020B0604030504040204" pitchFamily="50" charset="-128"/>
            </a:endParaRPr>
          </a:p>
        </p:txBody>
      </p:sp>
      <p:pic>
        <p:nvPicPr>
          <p:cNvPr id="8" name="Picture 2" descr="恍惚の人 (新潮文庫)">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225562" y="2048943"/>
            <a:ext cx="2276032" cy="3065545"/>
          </a:xfrm>
          <a:prstGeom prst="rect">
            <a:avLst/>
          </a:prstGeom>
          <a:noFill/>
        </p:spPr>
      </p:pic>
      <p:sp>
        <p:nvSpPr>
          <p:cNvPr id="2" name="正方形/長方形 1">
            <a:extLst>
              <a:ext uri="{FF2B5EF4-FFF2-40B4-BE49-F238E27FC236}">
                <a16:creationId xmlns:a16="http://schemas.microsoft.com/office/drawing/2014/main" id="{965BCD00-EDE9-4069-A4C7-BCDF74AEBA56}"/>
              </a:ext>
            </a:extLst>
          </p:cNvPr>
          <p:cNvSpPr/>
          <p:nvPr/>
        </p:nvSpPr>
        <p:spPr>
          <a:xfrm>
            <a:off x="5859295" y="1644242"/>
            <a:ext cx="3008566" cy="4278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078744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7711" y="301258"/>
            <a:ext cx="7406640" cy="1053986"/>
          </a:xfrm>
        </p:spPr>
        <p:txBody>
          <a:bodyPr>
            <a:normAutofit/>
          </a:bodyPr>
          <a:lstStyle/>
          <a:p>
            <a:r>
              <a:rPr kumimoji="1" lang="ja-JP" altLang="en-US" b="1" dirty="0">
                <a:solidFill>
                  <a:srgbClr val="DF5327"/>
                </a:solidFill>
                <a:latin typeface="メイリオ" panose="020B0604030504040204" pitchFamily="50" charset="-128"/>
                <a:ea typeface="メイリオ" panose="020B0604030504040204" pitchFamily="50" charset="-128"/>
              </a:rPr>
              <a:t>認知症の種類（</a:t>
            </a:r>
            <a:r>
              <a:rPr kumimoji="1" lang="en-US" altLang="ja-JP" b="1" dirty="0">
                <a:solidFill>
                  <a:srgbClr val="DF5327"/>
                </a:solidFill>
                <a:latin typeface="メイリオ" panose="020B0604030504040204" pitchFamily="50" charset="-128"/>
                <a:ea typeface="メイリオ" panose="020B0604030504040204" pitchFamily="50" charset="-128"/>
              </a:rPr>
              <a:t>1</a:t>
            </a:r>
            <a:r>
              <a:rPr kumimoji="1" lang="ja-JP" altLang="en-US" b="1" dirty="0">
                <a:solidFill>
                  <a:srgbClr val="DF5327"/>
                </a:solidFill>
                <a:latin typeface="メイリオ" panose="020B0604030504040204" pitchFamily="50" charset="-128"/>
                <a:ea typeface="メイリオ" panose="020B0604030504040204" pitchFamily="50" charset="-128"/>
              </a:rPr>
              <a:t>）</a:t>
            </a:r>
          </a:p>
        </p:txBody>
      </p:sp>
      <p:sp>
        <p:nvSpPr>
          <p:cNvPr id="3" name="コンテンツ プレースホルダー 2"/>
          <p:cNvSpPr>
            <a:spLocks noGrp="1"/>
          </p:cNvSpPr>
          <p:nvPr>
            <p:ph idx="1"/>
          </p:nvPr>
        </p:nvSpPr>
        <p:spPr>
          <a:xfrm>
            <a:off x="519265" y="2020596"/>
            <a:ext cx="6590012" cy="3444997"/>
          </a:xfrm>
        </p:spPr>
        <p:txBody>
          <a:bodyPr>
            <a:normAutofit/>
          </a:bodyPr>
          <a:lstStyle/>
          <a:p>
            <a:pPr marL="514350" indent="-514350">
              <a:lnSpc>
                <a:spcPct val="150000"/>
              </a:lnSpc>
              <a:buClrTx/>
              <a:buSzPct val="100000"/>
              <a:buFont typeface="+mj-lt"/>
              <a:buAutoNum type="arabicPeriod"/>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アルツハイマー型</a:t>
            </a:r>
            <a:r>
              <a:rPr kumimoji="1" lang="ja-JP" altLang="en-US" sz="3200" dirty="0">
                <a:solidFill>
                  <a:schemeClr val="tx2">
                    <a:lumMod val="75000"/>
                  </a:schemeClr>
                </a:solidFill>
                <a:latin typeface="メイリオ" panose="020B0604030504040204" pitchFamily="50" charset="-128"/>
                <a:ea typeface="メイリオ" panose="020B0604030504040204" pitchFamily="50" charset="-128"/>
              </a:rPr>
              <a:t>認知症（</a:t>
            </a:r>
            <a:r>
              <a:rPr kumimoji="1" lang="en-US" altLang="ja-JP" sz="3200" dirty="0">
                <a:solidFill>
                  <a:schemeClr val="tx2">
                    <a:lumMod val="75000"/>
                  </a:schemeClr>
                </a:solidFill>
                <a:latin typeface="メイリオ" panose="020B0604030504040204" pitchFamily="50" charset="-128"/>
                <a:ea typeface="メイリオ" panose="020B0604030504040204" pitchFamily="50" charset="-128"/>
              </a:rPr>
              <a:t>AD</a:t>
            </a:r>
            <a:r>
              <a:rPr kumimoji="1" lang="ja-JP" altLang="en-US" sz="3200" dirty="0">
                <a:solidFill>
                  <a:schemeClr val="tx2">
                    <a:lumMod val="75000"/>
                  </a:schemeClr>
                </a:solidFill>
                <a:latin typeface="メイリオ" panose="020B0604030504040204" pitchFamily="50" charset="-128"/>
                <a:ea typeface="メイリオ" panose="020B0604030504040204" pitchFamily="50" charset="-128"/>
              </a:rPr>
              <a:t>）</a:t>
            </a:r>
            <a:endParaRPr kumimoji="1" lang="en-US" altLang="ja-JP" sz="3200" dirty="0">
              <a:solidFill>
                <a:schemeClr val="tx2">
                  <a:lumMod val="75000"/>
                </a:schemeClr>
              </a:solidFill>
              <a:latin typeface="メイリオ" panose="020B0604030504040204" pitchFamily="50" charset="-128"/>
              <a:ea typeface="メイリオ" panose="020B0604030504040204" pitchFamily="50" charset="-128"/>
            </a:endParaRPr>
          </a:p>
          <a:p>
            <a:pPr marL="514350" indent="-514350">
              <a:lnSpc>
                <a:spcPct val="150000"/>
              </a:lnSpc>
              <a:buClrTx/>
              <a:buSzPct val="100000"/>
              <a:buFont typeface="+mj-lt"/>
              <a:buAutoNum type="arabicPeriod"/>
            </a:pPr>
            <a:r>
              <a:rPr lang="ja-JP" altLang="en-US" sz="3200" dirty="0">
                <a:solidFill>
                  <a:schemeClr val="tx2">
                    <a:lumMod val="75000"/>
                  </a:schemeClr>
                </a:solidFill>
                <a:latin typeface="メイリオ" panose="020B0604030504040204" pitchFamily="50" charset="-128"/>
                <a:ea typeface="メイリオ" panose="020B0604030504040204" pitchFamily="50" charset="-128"/>
              </a:rPr>
              <a:t>レビー小体型認知症（</a:t>
            </a:r>
            <a:r>
              <a:rPr lang="en-US" altLang="ja-JP" sz="3200" dirty="0">
                <a:solidFill>
                  <a:schemeClr val="tx2">
                    <a:lumMod val="75000"/>
                  </a:schemeClr>
                </a:solidFill>
                <a:latin typeface="メイリオ" panose="020B0604030504040204" pitchFamily="50" charset="-128"/>
                <a:ea typeface="メイリオ" panose="020B0604030504040204" pitchFamily="50" charset="-128"/>
              </a:rPr>
              <a:t>DLB</a:t>
            </a:r>
            <a:r>
              <a:rPr lang="ja-JP" altLang="en-US" sz="3200" dirty="0">
                <a:solidFill>
                  <a:schemeClr val="tx2">
                    <a:lumMod val="75000"/>
                  </a:schemeClr>
                </a:solidFill>
                <a:latin typeface="メイリオ" panose="020B0604030504040204" pitchFamily="50" charset="-128"/>
                <a:ea typeface="メイリオ" panose="020B0604030504040204" pitchFamily="50" charset="-128"/>
              </a:rPr>
              <a:t>）</a:t>
            </a:r>
            <a:endParaRPr lang="en-US" altLang="ja-JP" sz="3200" dirty="0">
              <a:solidFill>
                <a:schemeClr val="tx2">
                  <a:lumMod val="75000"/>
                </a:schemeClr>
              </a:solidFill>
              <a:latin typeface="メイリオ" panose="020B0604030504040204" pitchFamily="50" charset="-128"/>
              <a:ea typeface="メイリオ" panose="020B0604030504040204" pitchFamily="50" charset="-128"/>
            </a:endParaRPr>
          </a:p>
          <a:p>
            <a:pPr marL="514350" indent="-514350">
              <a:lnSpc>
                <a:spcPct val="150000"/>
              </a:lnSpc>
              <a:buClrTx/>
              <a:buSzPct val="100000"/>
              <a:buFont typeface="+mj-lt"/>
              <a:buAutoNum type="arabicPeriod"/>
            </a:pPr>
            <a:r>
              <a:rPr lang="ja-JP" altLang="en-US" sz="3200" dirty="0">
                <a:solidFill>
                  <a:schemeClr val="tx2">
                    <a:lumMod val="75000"/>
                  </a:schemeClr>
                </a:solidFill>
                <a:latin typeface="メイリオ" panose="020B0604030504040204" pitchFamily="50" charset="-128"/>
                <a:ea typeface="メイリオ" panose="020B0604030504040204" pitchFamily="50" charset="-128"/>
              </a:rPr>
              <a:t>血管性認知症</a:t>
            </a:r>
            <a:endParaRPr lang="en-US" altLang="ja-JP" sz="3200" dirty="0">
              <a:solidFill>
                <a:schemeClr val="tx2">
                  <a:lumMod val="75000"/>
                </a:schemeClr>
              </a:solidFill>
              <a:latin typeface="メイリオ" panose="020B0604030504040204" pitchFamily="50" charset="-128"/>
              <a:ea typeface="メイリオ" panose="020B0604030504040204" pitchFamily="50" charset="-128"/>
            </a:endParaRPr>
          </a:p>
          <a:p>
            <a:pPr marL="514350" indent="-514350">
              <a:lnSpc>
                <a:spcPct val="150000"/>
              </a:lnSpc>
              <a:buClrTx/>
              <a:buSzPct val="100000"/>
              <a:buFont typeface="+mj-lt"/>
              <a:buAutoNum type="arabicPeriod"/>
            </a:pPr>
            <a:r>
              <a:rPr kumimoji="1" lang="ja-JP" altLang="en-US" sz="3200" dirty="0">
                <a:solidFill>
                  <a:schemeClr val="tx2">
                    <a:lumMod val="75000"/>
                  </a:schemeClr>
                </a:solidFill>
                <a:latin typeface="メイリオ" panose="020B0604030504040204" pitchFamily="50" charset="-128"/>
                <a:ea typeface="メイリオ" panose="020B0604030504040204" pitchFamily="50" charset="-128"/>
              </a:rPr>
              <a:t>前頭側頭葉型認知症</a:t>
            </a:r>
          </a:p>
        </p:txBody>
      </p:sp>
      <p:sp>
        <p:nvSpPr>
          <p:cNvPr id="4" name="スライド番号プレースホルダー 3"/>
          <p:cNvSpPr>
            <a:spLocks noGrp="1"/>
          </p:cNvSpPr>
          <p:nvPr>
            <p:ph type="sldNum" sz="quarter" idx="12"/>
          </p:nvPr>
        </p:nvSpPr>
        <p:spPr/>
        <p:txBody>
          <a:bodyPr/>
          <a:lstStyle/>
          <a:p>
            <a:fld id="{5D84065D-F351-4B03-BD91-D8A6B8D4B362}" type="slidenum">
              <a:rPr lang="en-US" smtClean="0"/>
              <a:t>35</a:t>
            </a:fld>
            <a:endParaRPr lang="en-US" dirty="0"/>
          </a:p>
        </p:txBody>
      </p:sp>
      <p:sp>
        <p:nvSpPr>
          <p:cNvPr id="5" name="コンテンツ プレースホルダー 2"/>
          <p:cNvSpPr txBox="1">
            <a:spLocks/>
          </p:cNvSpPr>
          <p:nvPr/>
        </p:nvSpPr>
        <p:spPr>
          <a:xfrm>
            <a:off x="3106499" y="2020596"/>
            <a:ext cx="5305981" cy="3444997"/>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1pPr>
            <a:lvl2pPr marL="7429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2pPr>
            <a:lvl3pPr marL="12001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3pPr>
            <a:lvl4pPr marL="1543050" indent="-1714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4pPr>
            <a:lvl5pPr marL="2000250" indent="-1714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5pPr>
            <a:lvl6pPr marL="25146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9pPr>
          </a:lstStyle>
          <a:p>
            <a:pPr marL="0" indent="0" algn="r">
              <a:lnSpc>
                <a:spcPct val="150000"/>
              </a:lnSpc>
              <a:buNone/>
            </a:pPr>
            <a:r>
              <a:rPr lang="en-US" altLang="ja-JP" dirty="0">
                <a:solidFill>
                  <a:schemeClr val="tx2">
                    <a:lumMod val="50000"/>
                  </a:schemeClr>
                </a:solidFill>
              </a:rPr>
              <a:t>…</a:t>
            </a:r>
            <a:r>
              <a:rPr lang="ja-JP" altLang="en-US" dirty="0">
                <a:solidFill>
                  <a:schemeClr val="tx2">
                    <a:lumMod val="50000"/>
                  </a:schemeClr>
                </a:solidFill>
              </a:rPr>
              <a:t> </a:t>
            </a:r>
            <a:r>
              <a:rPr lang="en-US" altLang="ja-JP" dirty="0">
                <a:solidFill>
                  <a:schemeClr val="tx2">
                    <a:lumMod val="50000"/>
                  </a:schemeClr>
                </a:solidFill>
              </a:rPr>
              <a:t>60%</a:t>
            </a:r>
          </a:p>
          <a:p>
            <a:pPr marL="0" indent="0" algn="r">
              <a:lnSpc>
                <a:spcPct val="150000"/>
              </a:lnSpc>
              <a:buNone/>
            </a:pPr>
            <a:r>
              <a:rPr lang="en-US" altLang="ja-JP" dirty="0">
                <a:solidFill>
                  <a:schemeClr val="tx2">
                    <a:lumMod val="50000"/>
                  </a:schemeClr>
                </a:solidFill>
              </a:rPr>
              <a:t>…… 15%</a:t>
            </a:r>
          </a:p>
          <a:p>
            <a:pPr marL="0" indent="0" algn="r">
              <a:lnSpc>
                <a:spcPct val="150000"/>
              </a:lnSpc>
              <a:buNone/>
            </a:pPr>
            <a:r>
              <a:rPr lang="en-US" altLang="ja-JP" dirty="0">
                <a:solidFill>
                  <a:schemeClr val="tx2">
                    <a:lumMod val="50000"/>
                  </a:schemeClr>
                </a:solidFill>
              </a:rPr>
              <a:t>…………………… 15%</a:t>
            </a:r>
          </a:p>
          <a:p>
            <a:pPr marL="0" indent="0" algn="r">
              <a:lnSpc>
                <a:spcPct val="150000"/>
              </a:lnSpc>
              <a:buNone/>
            </a:pPr>
            <a:endParaRPr lang="ja-JP" altLang="en-US" dirty="0">
              <a:solidFill>
                <a:schemeClr val="tx2">
                  <a:lumMod val="50000"/>
                </a:schemeClr>
              </a:solidFill>
            </a:endParaRPr>
          </a:p>
        </p:txBody>
      </p:sp>
      <p:sp>
        <p:nvSpPr>
          <p:cNvPr id="6" name="テキスト ボックス 5"/>
          <p:cNvSpPr txBox="1"/>
          <p:nvPr/>
        </p:nvSpPr>
        <p:spPr>
          <a:xfrm>
            <a:off x="2034722" y="5647977"/>
            <a:ext cx="5074555" cy="769441"/>
          </a:xfrm>
          <a:prstGeom prst="rect">
            <a:avLst/>
          </a:prstGeom>
          <a:noFill/>
        </p:spPr>
        <p:txBody>
          <a:bodyPr wrap="square" rtlCol="0">
            <a:spAutoFit/>
          </a:bodyPr>
          <a:lstStyle/>
          <a:p>
            <a:pPr algn="ctr"/>
            <a:r>
              <a:rPr kumimoji="1" lang="ja-JP" altLang="en-US" sz="44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治らない</a:t>
            </a:r>
          </a:p>
        </p:txBody>
      </p:sp>
    </p:spTree>
    <p:extLst>
      <p:ext uri="{BB962C8B-B14F-4D97-AF65-F5344CB8AC3E}">
        <p14:creationId xmlns:p14="http://schemas.microsoft.com/office/powerpoint/2010/main" val="35380171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16100" y="245392"/>
            <a:ext cx="7406640" cy="932316"/>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認知症の種類（</a:t>
            </a:r>
            <a:r>
              <a:rPr lang="en-US" altLang="ja-JP" b="1" dirty="0">
                <a:solidFill>
                  <a:srgbClr val="DF5327"/>
                </a:solidFill>
                <a:latin typeface="メイリオ" panose="020B0604030504040204" pitchFamily="50" charset="-128"/>
                <a:ea typeface="メイリオ" panose="020B0604030504040204" pitchFamily="50" charset="-128"/>
              </a:rPr>
              <a:t>2</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3" name="コンテンツ プレースホルダー 2"/>
          <p:cNvSpPr>
            <a:spLocks noGrp="1"/>
          </p:cNvSpPr>
          <p:nvPr>
            <p:ph idx="1"/>
          </p:nvPr>
        </p:nvSpPr>
        <p:spPr>
          <a:xfrm>
            <a:off x="1233370" y="5677079"/>
            <a:ext cx="6590012" cy="718658"/>
          </a:xfrm>
          <a:noFill/>
        </p:spPr>
        <p:txBody>
          <a:bodyPr wrap="square" rtlCol="0">
            <a:spAutoFit/>
          </a:bodyPr>
          <a:lstStyle/>
          <a:p>
            <a:pPr marL="0" indent="0" algn="ctr" defTabSz="457200">
              <a:buNone/>
            </a:pPr>
            <a:r>
              <a:rPr lang="ja-JP" altLang="en-US" sz="44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治る可能性がある</a:t>
            </a:r>
          </a:p>
        </p:txBody>
      </p:sp>
      <p:sp>
        <p:nvSpPr>
          <p:cNvPr id="4" name="スライド番号プレースホルダー 3"/>
          <p:cNvSpPr>
            <a:spLocks noGrp="1"/>
          </p:cNvSpPr>
          <p:nvPr>
            <p:ph type="sldNum" sz="quarter" idx="12"/>
          </p:nvPr>
        </p:nvSpPr>
        <p:spPr/>
        <p:txBody>
          <a:bodyPr/>
          <a:lstStyle/>
          <a:p>
            <a:fld id="{5D84065D-F351-4B03-BD91-D8A6B8D4B362}" type="slidenum">
              <a:rPr lang="en-US" smtClean="0"/>
              <a:t>36</a:t>
            </a:fld>
            <a:endParaRPr lang="en-US" dirty="0"/>
          </a:p>
        </p:txBody>
      </p:sp>
      <p:sp>
        <p:nvSpPr>
          <p:cNvPr id="5" name="コンテンツ プレースホルダー 2"/>
          <p:cNvSpPr txBox="1">
            <a:spLocks/>
          </p:cNvSpPr>
          <p:nvPr/>
        </p:nvSpPr>
        <p:spPr>
          <a:xfrm>
            <a:off x="1233370" y="1177708"/>
            <a:ext cx="6704682" cy="3764128"/>
          </a:xfrm>
          <a:prstGeom prst="rect">
            <a:avLst/>
          </a:prstGeom>
          <a:ln>
            <a:noFill/>
          </a:ln>
        </p:spPr>
        <p:txBody>
          <a:bodyPr vert="horz" lIns="91440" tIns="45720" rIns="91440" bIns="45720" rtlCol="0" anchor="ctr">
            <a:no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1pPr>
            <a:lvl2pPr marL="7429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2pPr>
            <a:lvl3pPr marL="12001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3pPr>
            <a:lvl4pPr marL="1543050" indent="-1714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4pPr>
            <a:lvl5pPr marL="2000250" indent="-1714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5pPr>
            <a:lvl6pPr marL="25146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9pPr>
          </a:lstStyle>
          <a:p>
            <a:pPr>
              <a:buClr>
                <a:schemeClr val="bg2">
                  <a:lumMod val="25000"/>
                </a:schemeClr>
              </a:buClr>
              <a:buFont typeface="Arial" panose="020B0604020202020204" pitchFamily="34" charset="0"/>
              <a:buChar char="•"/>
            </a:pPr>
            <a:r>
              <a:rPr lang="ja-JP" altLang="en-US" dirty="0">
                <a:solidFill>
                  <a:schemeClr val="tx2">
                    <a:lumMod val="50000"/>
                  </a:schemeClr>
                </a:solidFill>
              </a:rPr>
              <a:t> 甲状腺機能低下症</a:t>
            </a:r>
            <a:endParaRPr lang="en-US" altLang="ja-JP" dirty="0">
              <a:solidFill>
                <a:schemeClr val="tx2">
                  <a:lumMod val="50000"/>
                </a:schemeClr>
              </a:solidFill>
            </a:endParaRPr>
          </a:p>
          <a:p>
            <a:pPr>
              <a:buClr>
                <a:schemeClr val="bg2">
                  <a:lumMod val="25000"/>
                </a:schemeClr>
              </a:buClr>
              <a:buFont typeface="Arial" panose="020B0604020202020204" pitchFamily="34" charset="0"/>
              <a:buChar char="•"/>
            </a:pPr>
            <a:r>
              <a:rPr lang="ja-JP" altLang="en-US" dirty="0">
                <a:solidFill>
                  <a:schemeClr val="tx2">
                    <a:lumMod val="50000"/>
                  </a:schemeClr>
                </a:solidFill>
              </a:rPr>
              <a:t> ビタミン</a:t>
            </a:r>
            <a:r>
              <a:rPr lang="en-US" altLang="ja-JP" dirty="0">
                <a:solidFill>
                  <a:schemeClr val="tx2">
                    <a:lumMod val="50000"/>
                  </a:schemeClr>
                </a:solidFill>
              </a:rPr>
              <a:t>B12</a:t>
            </a:r>
            <a:r>
              <a:rPr lang="ja-JP" altLang="en-US" dirty="0">
                <a:solidFill>
                  <a:schemeClr val="tx2">
                    <a:lumMod val="50000"/>
                  </a:schemeClr>
                </a:solidFill>
              </a:rPr>
              <a:t>欠乏症</a:t>
            </a:r>
            <a:endParaRPr lang="en-US" altLang="ja-JP" dirty="0">
              <a:solidFill>
                <a:schemeClr val="tx2">
                  <a:lumMod val="50000"/>
                </a:schemeClr>
              </a:solidFill>
            </a:endParaRPr>
          </a:p>
          <a:p>
            <a:pPr>
              <a:buClr>
                <a:schemeClr val="bg2">
                  <a:lumMod val="25000"/>
                </a:schemeClr>
              </a:buClr>
              <a:buFont typeface="Arial" panose="020B0604020202020204" pitchFamily="34" charset="0"/>
              <a:buChar char="•"/>
            </a:pPr>
            <a:r>
              <a:rPr lang="ja-JP" altLang="en-US" dirty="0">
                <a:solidFill>
                  <a:schemeClr val="tx2">
                    <a:lumMod val="50000"/>
                  </a:schemeClr>
                </a:solidFill>
              </a:rPr>
              <a:t> 慢性硬膜下血腫</a:t>
            </a:r>
            <a:endParaRPr lang="en-US" altLang="ja-JP" dirty="0">
              <a:solidFill>
                <a:schemeClr val="tx2">
                  <a:lumMod val="50000"/>
                </a:schemeClr>
              </a:solidFill>
            </a:endParaRPr>
          </a:p>
          <a:p>
            <a:pPr>
              <a:buClr>
                <a:schemeClr val="bg2">
                  <a:lumMod val="25000"/>
                </a:schemeClr>
              </a:buClr>
              <a:buFont typeface="Arial" panose="020B0604020202020204" pitchFamily="34" charset="0"/>
              <a:buChar char="•"/>
            </a:pPr>
            <a:r>
              <a:rPr lang="ja-JP" altLang="en-US" dirty="0">
                <a:solidFill>
                  <a:schemeClr val="tx2">
                    <a:lumMod val="50000"/>
                  </a:schemeClr>
                </a:solidFill>
              </a:rPr>
              <a:t> 正常圧水頭症</a:t>
            </a:r>
            <a:endParaRPr lang="en-US" altLang="ja-JP" dirty="0">
              <a:solidFill>
                <a:schemeClr val="tx2">
                  <a:lumMod val="50000"/>
                </a:schemeClr>
              </a:solidFill>
            </a:endParaRPr>
          </a:p>
        </p:txBody>
      </p:sp>
    </p:spTree>
    <p:extLst>
      <p:ext uri="{BB962C8B-B14F-4D97-AF65-F5344CB8AC3E}">
        <p14:creationId xmlns:p14="http://schemas.microsoft.com/office/powerpoint/2010/main" val="37991140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40281" y="273128"/>
            <a:ext cx="7406640" cy="932316"/>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治る可能性がある認知症</a:t>
            </a:r>
          </a:p>
        </p:txBody>
      </p:sp>
      <p:pic>
        <p:nvPicPr>
          <p:cNvPr id="8" name="コンテンツ プレースホルダー 5">
            <a:extLst>
              <a:ext uri="{FF2B5EF4-FFF2-40B4-BE49-F238E27FC236}">
                <a16:creationId xmlns:a16="http://schemas.microsoft.com/office/drawing/2014/main" id="{C58BF5A6-1C01-4CE3-B739-F857E9F7CCC2}"/>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651183" y="2562932"/>
            <a:ext cx="2447928" cy="2593144"/>
          </a:xfrm>
        </p:spPr>
      </p:pic>
      <p:sp>
        <p:nvSpPr>
          <p:cNvPr id="4" name="スライド番号プレースホルダー 3"/>
          <p:cNvSpPr>
            <a:spLocks noGrp="1"/>
          </p:cNvSpPr>
          <p:nvPr>
            <p:ph type="sldNum" sz="quarter" idx="12"/>
          </p:nvPr>
        </p:nvSpPr>
        <p:spPr/>
        <p:txBody>
          <a:bodyPr/>
          <a:lstStyle/>
          <a:p>
            <a:fld id="{5D84065D-F351-4B03-BD91-D8A6B8D4B362}" type="slidenum">
              <a:rPr lang="en-US" smtClean="0"/>
              <a:t>37</a:t>
            </a:fld>
            <a:endParaRPr lang="en-US" dirty="0"/>
          </a:p>
        </p:txBody>
      </p:sp>
      <p:sp>
        <p:nvSpPr>
          <p:cNvPr id="5" name="コンテンツ プレースホルダー 2"/>
          <p:cNvSpPr txBox="1">
            <a:spLocks/>
          </p:cNvSpPr>
          <p:nvPr/>
        </p:nvSpPr>
        <p:spPr>
          <a:xfrm>
            <a:off x="399964" y="1629021"/>
            <a:ext cx="8249086" cy="711507"/>
          </a:xfrm>
          <a:prstGeom prst="rect">
            <a:avLst/>
          </a:prstGeom>
          <a:ln>
            <a:noFill/>
          </a:ln>
        </p:spPr>
        <p:txBody>
          <a:bodyPr vert="horz" lIns="91440" tIns="45720" rIns="91440" bIns="45720" rtlCol="0" anchor="t">
            <a:no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1pPr>
            <a:lvl2pPr marL="7429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2pPr>
            <a:lvl3pPr marL="1200150" indent="-2857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3pPr>
            <a:lvl4pPr marL="1543050" indent="-1714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4pPr>
            <a:lvl5pPr marL="2000250" indent="-171450" algn="l" defTabSz="457200" rtl="0" eaLnBrk="1" latinLnBrk="0" hangingPunct="1">
              <a:spcBef>
                <a:spcPct val="20000"/>
              </a:spcBef>
              <a:spcAft>
                <a:spcPts val="600"/>
              </a:spcAft>
              <a:buClr>
                <a:schemeClr val="accent1"/>
              </a:buClr>
              <a:buSzPct val="115000"/>
              <a:buFont typeface="Arial"/>
              <a:buChar char="•"/>
              <a:defRPr kumimoji="1" sz="3200" kern="1200" cap="none">
                <a:solidFill>
                  <a:schemeClr val="tx1">
                    <a:lumMod val="85000"/>
                    <a:lumOff val="15000"/>
                  </a:schemeClr>
                </a:solidFill>
                <a:effectLst/>
                <a:latin typeface="メイリオ" panose="020B0604030504040204" pitchFamily="50" charset="-128"/>
                <a:ea typeface="メイリオ" panose="020B0604030504040204" pitchFamily="50" charset="-128"/>
                <a:cs typeface="メイリオ" panose="020B0604030504040204" pitchFamily="50" charset="-128"/>
              </a:defRPr>
            </a:lvl5pPr>
            <a:lvl6pPr marL="25146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9pPr>
          </a:lstStyle>
          <a:p>
            <a:pPr marL="0" indent="0">
              <a:buClr>
                <a:schemeClr val="bg2">
                  <a:lumMod val="25000"/>
                </a:schemeClr>
              </a:buClr>
              <a:buNone/>
            </a:pPr>
            <a:r>
              <a:rPr lang="ja-JP" altLang="en-US" dirty="0">
                <a:solidFill>
                  <a:schemeClr val="tx2">
                    <a:lumMod val="50000"/>
                  </a:schemeClr>
                </a:solidFill>
              </a:rPr>
              <a:t>慢性硬膜下血腫　　　　正常圧水頭症</a:t>
            </a:r>
            <a:endParaRPr lang="en-US" altLang="ja-JP" dirty="0">
              <a:solidFill>
                <a:schemeClr val="tx2">
                  <a:lumMod val="50000"/>
                </a:schemeClr>
              </a:solidFill>
            </a:endParaRPr>
          </a:p>
          <a:p>
            <a:pPr marL="0" indent="0">
              <a:buClr>
                <a:schemeClr val="bg2">
                  <a:lumMod val="25000"/>
                </a:schemeClr>
              </a:buClr>
              <a:buNone/>
            </a:pPr>
            <a:endParaRPr lang="en-US" altLang="ja-JP" dirty="0">
              <a:solidFill>
                <a:schemeClr val="tx2">
                  <a:lumMod val="50000"/>
                </a:schemeClr>
              </a:solidFill>
            </a:endParaRPr>
          </a:p>
          <a:p>
            <a:pPr marL="0" indent="0">
              <a:buClr>
                <a:schemeClr val="bg2">
                  <a:lumMod val="25000"/>
                </a:schemeClr>
              </a:buClr>
              <a:buNone/>
            </a:pPr>
            <a:endParaRPr lang="en-US" altLang="ja-JP" dirty="0">
              <a:solidFill>
                <a:schemeClr val="tx2">
                  <a:lumMod val="50000"/>
                </a:schemeClr>
              </a:solidFill>
            </a:endParaRPr>
          </a:p>
          <a:p>
            <a:pPr marL="0" indent="0">
              <a:buClr>
                <a:schemeClr val="bg2">
                  <a:lumMod val="25000"/>
                </a:schemeClr>
              </a:buClr>
              <a:buNone/>
            </a:pPr>
            <a:endParaRPr lang="en-US" altLang="ja-JP" dirty="0">
              <a:solidFill>
                <a:schemeClr val="tx2">
                  <a:lumMod val="50000"/>
                </a:schemeClr>
              </a:solidFill>
            </a:endParaRPr>
          </a:p>
        </p:txBody>
      </p:sp>
      <p:pic>
        <p:nvPicPr>
          <p:cNvPr id="3" name="図 2">
            <a:extLst>
              <a:ext uri="{FF2B5EF4-FFF2-40B4-BE49-F238E27FC236}">
                <a16:creationId xmlns:a16="http://schemas.microsoft.com/office/drawing/2014/main" id="{56F726F8-FF8A-48E2-BFDC-E947B968749A}"/>
              </a:ext>
            </a:extLst>
          </p:cNvPr>
          <p:cNvPicPr>
            <a:picLocks noChangeAspect="1"/>
          </p:cNvPicPr>
          <p:nvPr/>
        </p:nvPicPr>
        <p:blipFill>
          <a:blip r:embed="rId3"/>
          <a:stretch>
            <a:fillRect/>
          </a:stretch>
        </p:blipFill>
        <p:spPr>
          <a:xfrm>
            <a:off x="4121703" y="2562932"/>
            <a:ext cx="4658343" cy="2593144"/>
          </a:xfrm>
          <a:prstGeom prst="rect">
            <a:avLst/>
          </a:prstGeom>
        </p:spPr>
      </p:pic>
    </p:spTree>
    <p:extLst>
      <p:ext uri="{BB962C8B-B14F-4D97-AF65-F5344CB8AC3E}">
        <p14:creationId xmlns:p14="http://schemas.microsoft.com/office/powerpoint/2010/main" val="13693383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DC0DDA9-FE6E-4D1E-A40F-069056D4A262}"/>
              </a:ext>
            </a:extLst>
          </p:cNvPr>
          <p:cNvSpPr>
            <a:spLocks noGrp="1"/>
          </p:cNvSpPr>
          <p:nvPr>
            <p:ph type="title"/>
          </p:nvPr>
        </p:nvSpPr>
        <p:spPr>
          <a:xfrm>
            <a:off x="347954" y="498871"/>
            <a:ext cx="7406640" cy="942221"/>
          </a:xfrm>
        </p:spPr>
        <p:txBody>
          <a:bodyPr/>
          <a:lstStyle/>
          <a:p>
            <a:r>
              <a:rPr lang="ja-JP" altLang="en-US" b="1" dirty="0">
                <a:solidFill>
                  <a:srgbClr val="DF5327"/>
                </a:solidFill>
                <a:latin typeface="メイリオ" panose="020B0604030504040204" pitchFamily="50" charset="-128"/>
                <a:ea typeface="メイリオ" panose="020B0604030504040204" pitchFamily="50" charset="-128"/>
              </a:rPr>
              <a:t>頭部・脳の断面構造</a:t>
            </a:r>
            <a:endParaRPr kumimoji="1" lang="ja-JP" altLang="en-US" b="1" dirty="0">
              <a:solidFill>
                <a:srgbClr val="DF5327"/>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E59B2922-4602-44CF-B929-EDB2D4E9CE0A}"/>
              </a:ext>
            </a:extLst>
          </p:cNvPr>
          <p:cNvSpPr>
            <a:spLocks noGrp="1"/>
          </p:cNvSpPr>
          <p:nvPr>
            <p:ph type="sldNum" sz="quarter" idx="12"/>
          </p:nvPr>
        </p:nvSpPr>
        <p:spPr/>
        <p:txBody>
          <a:bodyPr/>
          <a:lstStyle/>
          <a:p>
            <a:fld id="{4FAB73BC-B049-4115-A692-8D63A059BFB8}" type="slidenum">
              <a:rPr lang="en-US" smtClean="0"/>
              <a:pPr/>
              <a:t>38</a:t>
            </a:fld>
            <a:endParaRPr lang="en-US" dirty="0"/>
          </a:p>
        </p:txBody>
      </p:sp>
      <p:pic>
        <p:nvPicPr>
          <p:cNvPr id="5" name="Picture 2" descr="くも膜下出血の原因 | メディカルノート">
            <a:extLst>
              <a:ext uri="{FF2B5EF4-FFF2-40B4-BE49-F238E27FC236}">
                <a16:creationId xmlns:a16="http://schemas.microsoft.com/office/drawing/2014/main" id="{EEE94E83-4F90-4669-9BE8-7592A1AA5D8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755" r="4183" b="4845"/>
          <a:stretch/>
        </p:blipFill>
        <p:spPr bwMode="auto">
          <a:xfrm>
            <a:off x="347954" y="1325587"/>
            <a:ext cx="8072124" cy="5149047"/>
          </a:xfrm>
          <a:prstGeom prst="rect">
            <a:avLst/>
          </a:prstGeom>
          <a:noFill/>
          <a:extLst>
            <a:ext uri="{909E8E84-426E-40DD-AFC4-6F175D3DCCD1}">
              <a14:hiddenFill xmlns:a14="http://schemas.microsoft.com/office/drawing/2010/main">
                <a:solidFill>
                  <a:srgbClr val="FFFFFF"/>
                </a:solidFill>
              </a14:hiddenFill>
            </a:ext>
          </a:extLst>
        </p:spPr>
      </p:pic>
      <p:sp>
        <p:nvSpPr>
          <p:cNvPr id="6" name="タイトル 1">
            <a:extLst>
              <a:ext uri="{FF2B5EF4-FFF2-40B4-BE49-F238E27FC236}">
                <a16:creationId xmlns:a16="http://schemas.microsoft.com/office/drawing/2014/main" id="{B36B54E4-AE78-4779-8099-266F88C60B19}"/>
              </a:ext>
            </a:extLst>
          </p:cNvPr>
          <p:cNvSpPr txBox="1">
            <a:spLocks/>
          </p:cNvSpPr>
          <p:nvPr/>
        </p:nvSpPr>
        <p:spPr>
          <a:xfrm>
            <a:off x="347954" y="-50002"/>
            <a:ext cx="7406640" cy="94222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a:lstStyle>
          <a:p>
            <a:r>
              <a:rPr lang="ja-JP" altLang="en-US" sz="2800" dirty="0">
                <a:solidFill>
                  <a:srgbClr val="DF5327"/>
                </a:solidFill>
                <a:latin typeface="メイリオ" panose="020B0604030504040204" pitchFamily="50" charset="-128"/>
                <a:ea typeface="メイリオ" panose="020B0604030504040204" pitchFamily="50" charset="-128"/>
              </a:rPr>
              <a:t>⇒チョット横道</a:t>
            </a:r>
          </a:p>
        </p:txBody>
      </p:sp>
    </p:spTree>
    <p:extLst>
      <p:ext uri="{BB962C8B-B14F-4D97-AF65-F5344CB8AC3E}">
        <p14:creationId xmlns:p14="http://schemas.microsoft.com/office/powerpoint/2010/main" val="37393326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p:txBody>
          <a:bodyPr/>
          <a:lstStyle/>
          <a:p>
            <a:fld id="{3E523609-618D-4E9D-88AB-81B845B9F6A1}" type="slidenum">
              <a:rPr kumimoji="1" lang="ja-JP" altLang="en-US" smtClean="0"/>
              <a:pPr/>
              <a:t>39</a:t>
            </a:fld>
            <a:endParaRPr kumimoji="1" lang="ja-JP" altLang="en-US"/>
          </a:p>
        </p:txBody>
      </p:sp>
      <p:sp>
        <p:nvSpPr>
          <p:cNvPr id="5" name="コンテンツ プレースホルダ 2"/>
          <p:cNvSpPr txBox="1">
            <a:spLocks/>
          </p:cNvSpPr>
          <p:nvPr/>
        </p:nvSpPr>
        <p:spPr>
          <a:xfrm>
            <a:off x="0" y="2683739"/>
            <a:ext cx="8926584" cy="1967774"/>
          </a:xfrm>
          <a:prstGeom prst="rect">
            <a:avLst/>
          </a:prstGeom>
          <a:noFill/>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algn="ctr">
              <a:buNone/>
            </a:pPr>
            <a:r>
              <a:rPr lang="ja-JP" altLang="en-US" sz="6000" dirty="0">
                <a:solidFill>
                  <a:schemeClr val="tx2">
                    <a:lumMod val="50000"/>
                  </a:schemeClr>
                </a:solidFill>
                <a:latin typeface="メイリオ" panose="020B0604030504040204" pitchFamily="50" charset="-128"/>
                <a:ea typeface="メイリオ" panose="020B0604030504040204" pitchFamily="50" charset="-128"/>
              </a:rPr>
              <a:t>認知症の症状と接し方</a:t>
            </a:r>
            <a:endParaRPr lang="ja-JP" altLang="en-US" sz="4400" dirty="0">
              <a:solidFill>
                <a:schemeClr val="tx2">
                  <a:lumMod val="50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25153825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図 11" descr="クリップアート が含まれている画像&#10;&#10;非常に高い精度で生成された説明">
            <a:extLst>
              <a:ext uri="{FF2B5EF4-FFF2-40B4-BE49-F238E27FC236}">
                <a16:creationId xmlns:a16="http://schemas.microsoft.com/office/drawing/2014/main" id="{9ABB1F34-3C15-40F8-B833-C4834E510E4E}"/>
              </a:ext>
            </a:extLst>
          </p:cNvPr>
          <p:cNvPicPr>
            <a:picLocks noChangeAspect="1"/>
          </p:cNvPicPr>
          <p:nvPr/>
        </p:nvPicPr>
        <p:blipFill>
          <a:blip r:embed="rId2"/>
          <a:stretch>
            <a:fillRect/>
          </a:stretch>
        </p:blipFill>
        <p:spPr>
          <a:xfrm>
            <a:off x="3897665" y="5692135"/>
            <a:ext cx="4763585" cy="839228"/>
          </a:xfrm>
          <a:prstGeom prst="rect">
            <a:avLst/>
          </a:prstGeom>
        </p:spPr>
      </p:pic>
      <p:sp>
        <p:nvSpPr>
          <p:cNvPr id="2" name="タイトル 1">
            <a:extLst>
              <a:ext uri="{FF2B5EF4-FFF2-40B4-BE49-F238E27FC236}">
                <a16:creationId xmlns:a16="http://schemas.microsoft.com/office/drawing/2014/main" id="{4BC22117-B40A-4450-B5F5-C3FA3BC54E6C}"/>
              </a:ext>
            </a:extLst>
          </p:cNvPr>
          <p:cNvSpPr>
            <a:spLocks noGrp="1"/>
          </p:cNvSpPr>
          <p:nvPr>
            <p:ph type="title"/>
          </p:nvPr>
        </p:nvSpPr>
        <p:spPr>
          <a:xfrm>
            <a:off x="486189" y="419928"/>
            <a:ext cx="4763585" cy="1027817"/>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記憶のイメージ</a:t>
            </a:r>
          </a:p>
        </p:txBody>
      </p:sp>
      <p:sp>
        <p:nvSpPr>
          <p:cNvPr id="5" name="コンテンツ プレースホルダー 2">
            <a:extLst>
              <a:ext uri="{FF2B5EF4-FFF2-40B4-BE49-F238E27FC236}">
                <a16:creationId xmlns:a16="http://schemas.microsoft.com/office/drawing/2014/main" id="{6BC01F3D-85AA-4CD4-9DA1-ACE434C4E69C}"/>
              </a:ext>
            </a:extLst>
          </p:cNvPr>
          <p:cNvSpPr>
            <a:spLocks noGrp="1"/>
          </p:cNvSpPr>
          <p:nvPr>
            <p:ph idx="1"/>
          </p:nvPr>
        </p:nvSpPr>
        <p:spPr>
          <a:xfrm>
            <a:off x="1004550" y="1944948"/>
            <a:ext cx="2893115" cy="2416880"/>
          </a:xfrm>
        </p:spPr>
        <p:txBody>
          <a:bodyPr>
            <a:noAutofit/>
          </a:bodyPr>
          <a:lstStyle/>
          <a:p>
            <a:pPr marL="0" indent="0">
              <a:lnSpc>
                <a:spcPct val="10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・記銘</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・保持</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・再生</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CE5CA1F1-0B90-4800-9C3E-E0DD007096B9}"/>
              </a:ext>
            </a:extLst>
          </p:cNvPr>
          <p:cNvSpPr>
            <a:spLocks noGrp="1"/>
          </p:cNvSpPr>
          <p:nvPr>
            <p:ph type="sldNum" sz="quarter" idx="12"/>
          </p:nvPr>
        </p:nvSpPr>
        <p:spPr/>
        <p:txBody>
          <a:bodyPr/>
          <a:lstStyle/>
          <a:p>
            <a:fld id="{4FAB73BC-B049-4115-A692-8D63A059BFB8}" type="slidenum">
              <a:rPr lang="en-US" smtClean="0"/>
              <a:pPr/>
              <a:t>40</a:t>
            </a:fld>
            <a:endParaRPr lang="en-US" dirty="0"/>
          </a:p>
        </p:txBody>
      </p:sp>
      <p:pic>
        <p:nvPicPr>
          <p:cNvPr id="7" name="図 6" descr="蛇口 が含まれている画像&#10;&#10;高い精度で生成された説明">
            <a:extLst>
              <a:ext uri="{FF2B5EF4-FFF2-40B4-BE49-F238E27FC236}">
                <a16:creationId xmlns:a16="http://schemas.microsoft.com/office/drawing/2014/main" id="{02CD0C7E-BA66-440B-A83C-3BCA84E3B38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60867" y="419928"/>
            <a:ext cx="2000080" cy="2136085"/>
          </a:xfrm>
          <a:prstGeom prst="rect">
            <a:avLst/>
          </a:prstGeom>
        </p:spPr>
      </p:pic>
      <p:pic>
        <p:nvPicPr>
          <p:cNvPr id="1026" name="Picture 2" descr="クリックすると新しいウィンドウで開きます">
            <a:extLst>
              <a:ext uri="{FF2B5EF4-FFF2-40B4-BE49-F238E27FC236}">
                <a16:creationId xmlns:a16="http://schemas.microsoft.com/office/drawing/2014/main" id="{97380AB6-6067-445E-A81A-776CA55D046A}"/>
              </a:ext>
            </a:extLst>
          </p:cNvPr>
          <p:cNvPicPr>
            <a:picLocks noChangeAspect="1" noChangeArrowheads="1"/>
          </p:cNvPicPr>
          <p:nvPr/>
        </p:nvPicPr>
        <p:blipFill>
          <a:blip r:embed="rId4" cstate="screen">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a:ext>
            </a:extLst>
          </a:blip>
          <a:srcRect/>
          <a:stretch>
            <a:fillRect/>
          </a:stretch>
        </p:blipFill>
        <p:spPr bwMode="auto">
          <a:xfrm>
            <a:off x="4497969" y="3153388"/>
            <a:ext cx="3562978" cy="3562978"/>
          </a:xfrm>
          <a:prstGeom prst="rect">
            <a:avLst/>
          </a:prstGeom>
          <a:noFill/>
          <a:extLst>
            <a:ext uri="{909E8E84-426E-40DD-AFC4-6F175D3DCCD1}">
              <a14:hiddenFill xmlns:a14="http://schemas.microsoft.com/office/drawing/2010/main">
                <a:solidFill>
                  <a:srgbClr val="FFFFFF"/>
                </a:solidFill>
              </a14:hiddenFill>
            </a:ext>
          </a:extLst>
        </p:spPr>
      </p:pic>
      <p:pic>
        <p:nvPicPr>
          <p:cNvPr id="9" name="図 8">
            <a:extLst>
              <a:ext uri="{FF2B5EF4-FFF2-40B4-BE49-F238E27FC236}">
                <a16:creationId xmlns:a16="http://schemas.microsoft.com/office/drawing/2014/main" id="{5A09DF11-8975-4EFD-A4F5-830908761212}"/>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l="17021" t="6123" r="18567" b="18261"/>
          <a:stretch/>
        </p:blipFill>
        <p:spPr>
          <a:xfrm>
            <a:off x="6325843" y="2563335"/>
            <a:ext cx="441466" cy="691005"/>
          </a:xfrm>
          <a:prstGeom prst="rect">
            <a:avLst/>
          </a:prstGeom>
        </p:spPr>
      </p:pic>
    </p:spTree>
    <p:extLst>
      <p:ext uri="{BB962C8B-B14F-4D97-AF65-F5344CB8AC3E}">
        <p14:creationId xmlns:p14="http://schemas.microsoft.com/office/powerpoint/2010/main" val="21090717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AB32C16-6E98-4CF7-8410-0D054977EE53}"/>
              </a:ext>
            </a:extLst>
          </p:cNvPr>
          <p:cNvSpPr>
            <a:spLocks noGrp="1"/>
          </p:cNvSpPr>
          <p:nvPr>
            <p:ph type="title"/>
          </p:nvPr>
        </p:nvSpPr>
        <p:spPr>
          <a:xfrm>
            <a:off x="355193" y="296874"/>
            <a:ext cx="7406640" cy="895821"/>
          </a:xfrm>
        </p:spPr>
        <p:txBody>
          <a:bodyPr/>
          <a:lstStyle/>
          <a:p>
            <a:r>
              <a:rPr kumimoji="1" lang="ja-JP" altLang="en-US" b="1" dirty="0">
                <a:solidFill>
                  <a:srgbClr val="DF5327"/>
                </a:solidFill>
                <a:latin typeface="メイリオ" panose="020B0604030504040204" pitchFamily="50" charset="-128"/>
                <a:ea typeface="メイリオ" panose="020B0604030504040204" pitchFamily="50" charset="-128"/>
              </a:rPr>
              <a:t>記憶とは</a:t>
            </a:r>
          </a:p>
        </p:txBody>
      </p:sp>
      <p:sp>
        <p:nvSpPr>
          <p:cNvPr id="4" name="スライド番号プレースホルダー 3">
            <a:extLst>
              <a:ext uri="{FF2B5EF4-FFF2-40B4-BE49-F238E27FC236}">
                <a16:creationId xmlns:a16="http://schemas.microsoft.com/office/drawing/2014/main" id="{CCF7F1F1-37EC-489D-B5B3-F10F4E2500DA}"/>
              </a:ext>
            </a:extLst>
          </p:cNvPr>
          <p:cNvSpPr>
            <a:spLocks noGrp="1"/>
          </p:cNvSpPr>
          <p:nvPr>
            <p:ph type="sldNum" sz="quarter" idx="12"/>
          </p:nvPr>
        </p:nvSpPr>
        <p:spPr/>
        <p:txBody>
          <a:bodyPr/>
          <a:lstStyle/>
          <a:p>
            <a:fld id="{4FAB73BC-B049-4115-A692-8D63A059BFB8}" type="slidenum">
              <a:rPr lang="en-US" smtClean="0"/>
              <a:pPr/>
              <a:t>41</a:t>
            </a:fld>
            <a:endParaRPr lang="en-US" dirty="0"/>
          </a:p>
        </p:txBody>
      </p:sp>
      <p:sp>
        <p:nvSpPr>
          <p:cNvPr id="5" name="コンテンツ プレースホルダー 2">
            <a:extLst>
              <a:ext uri="{FF2B5EF4-FFF2-40B4-BE49-F238E27FC236}">
                <a16:creationId xmlns:a16="http://schemas.microsoft.com/office/drawing/2014/main" id="{417D32B8-71EC-4523-9EB5-F37408D342A2}"/>
              </a:ext>
            </a:extLst>
          </p:cNvPr>
          <p:cNvSpPr txBox="1">
            <a:spLocks/>
          </p:cNvSpPr>
          <p:nvPr/>
        </p:nvSpPr>
        <p:spPr>
          <a:xfrm>
            <a:off x="217416" y="1691275"/>
            <a:ext cx="8788807" cy="5368431"/>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①記銘（覚える）</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②保持（忘れないよう記録）</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③再生（必要時に頭の引き出しから取り出す）</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3200" b="1" dirty="0">
                <a:solidFill>
                  <a:schemeClr val="tx2">
                    <a:lumMod val="50000"/>
                  </a:schemeClr>
                </a:solidFill>
                <a:latin typeface="メイリオ" panose="020B0604030504040204" pitchFamily="50" charset="-128"/>
                <a:ea typeface="メイリオ" panose="020B0604030504040204" pitchFamily="50" charset="-128"/>
              </a:rPr>
              <a:t>～ ～ ～ ～ ～ ～ ～ ～ ～ ～ ～ ～～ ～ ～ ～</a:t>
            </a:r>
            <a:endParaRPr lang="en-US" altLang="ja-JP" sz="3200" b="1"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④忘却（覚えていたことが想起できない）</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26042999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169778D-8B28-4C03-BA50-1CD6E44E2EB0}"/>
              </a:ext>
            </a:extLst>
          </p:cNvPr>
          <p:cNvSpPr>
            <a:spLocks noGrp="1"/>
          </p:cNvSpPr>
          <p:nvPr>
            <p:ph type="title"/>
          </p:nvPr>
        </p:nvSpPr>
        <p:spPr>
          <a:xfrm>
            <a:off x="347466" y="450487"/>
            <a:ext cx="7406640" cy="702365"/>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認知症の経過</a:t>
            </a:r>
          </a:p>
        </p:txBody>
      </p:sp>
      <p:sp>
        <p:nvSpPr>
          <p:cNvPr id="10" name="コンテンツ プレースホルダー 2">
            <a:extLst>
              <a:ext uri="{FF2B5EF4-FFF2-40B4-BE49-F238E27FC236}">
                <a16:creationId xmlns:a16="http://schemas.microsoft.com/office/drawing/2014/main" id="{721E1C16-F536-46BB-8696-F30D242D0420}"/>
              </a:ext>
            </a:extLst>
          </p:cNvPr>
          <p:cNvSpPr>
            <a:spLocks noGrp="1"/>
          </p:cNvSpPr>
          <p:nvPr>
            <p:ph idx="1"/>
          </p:nvPr>
        </p:nvSpPr>
        <p:spPr>
          <a:xfrm>
            <a:off x="477079" y="2723627"/>
            <a:ext cx="689113" cy="1748675"/>
          </a:xfrm>
        </p:spPr>
        <p:txBody>
          <a:bodyPr vert="eaVert">
            <a:normAutofit lnSpcReduction="10000"/>
          </a:bodyPr>
          <a:lstStyle/>
          <a:p>
            <a:pPr marL="34290" indent="0">
              <a:buClrTx/>
              <a:buSzPct val="100000"/>
              <a:buNone/>
            </a:pPr>
            <a:r>
              <a:rPr kumimoji="1" lang="ja-JP" altLang="en-US" sz="3600" dirty="0">
                <a:solidFill>
                  <a:schemeClr val="tx2">
                    <a:lumMod val="50000"/>
                  </a:schemeClr>
                </a:solidFill>
                <a:latin typeface="メイリオ" panose="020B0604030504040204" pitchFamily="50" charset="-128"/>
                <a:ea typeface="メイリオ" panose="020B0604030504040204" pitchFamily="50" charset="-128"/>
              </a:rPr>
              <a:t>レベル</a:t>
            </a:r>
          </a:p>
        </p:txBody>
      </p:sp>
      <p:sp>
        <p:nvSpPr>
          <p:cNvPr id="4" name="スライド番号プレースホルダー 3">
            <a:extLst>
              <a:ext uri="{FF2B5EF4-FFF2-40B4-BE49-F238E27FC236}">
                <a16:creationId xmlns:a16="http://schemas.microsoft.com/office/drawing/2014/main" id="{513742BE-4675-46BE-B905-1158B5B0E69A}"/>
              </a:ext>
            </a:extLst>
          </p:cNvPr>
          <p:cNvSpPr>
            <a:spLocks noGrp="1"/>
          </p:cNvSpPr>
          <p:nvPr>
            <p:ph type="sldNum" sz="quarter" idx="12"/>
          </p:nvPr>
        </p:nvSpPr>
        <p:spPr/>
        <p:txBody>
          <a:bodyPr/>
          <a:lstStyle/>
          <a:p>
            <a:fld id="{4FAB73BC-B049-4115-A692-8D63A059BFB8}" type="slidenum">
              <a:rPr lang="en-US" smtClean="0"/>
              <a:pPr/>
              <a:t>42</a:t>
            </a:fld>
            <a:endParaRPr lang="en-US" dirty="0"/>
          </a:p>
        </p:txBody>
      </p:sp>
      <p:cxnSp>
        <p:nvCxnSpPr>
          <p:cNvPr id="6" name="直線コネクタ 5">
            <a:extLst>
              <a:ext uri="{FF2B5EF4-FFF2-40B4-BE49-F238E27FC236}">
                <a16:creationId xmlns:a16="http://schemas.microsoft.com/office/drawing/2014/main" id="{D42D7FA0-88EA-4F95-8531-F4E6F6C3EAF5}"/>
              </a:ext>
            </a:extLst>
          </p:cNvPr>
          <p:cNvCxnSpPr/>
          <p:nvPr/>
        </p:nvCxnSpPr>
        <p:spPr>
          <a:xfrm>
            <a:off x="1762539" y="1470991"/>
            <a:ext cx="0" cy="42539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線コネクタ 6">
            <a:extLst>
              <a:ext uri="{FF2B5EF4-FFF2-40B4-BE49-F238E27FC236}">
                <a16:creationId xmlns:a16="http://schemas.microsoft.com/office/drawing/2014/main" id="{E45B619F-DA18-41EC-BCB5-E0F7E0DBEEBC}"/>
              </a:ext>
            </a:extLst>
          </p:cNvPr>
          <p:cNvCxnSpPr>
            <a:cxnSpLocks/>
          </p:cNvCxnSpPr>
          <p:nvPr/>
        </p:nvCxnSpPr>
        <p:spPr>
          <a:xfrm flipH="1" flipV="1">
            <a:off x="1749288" y="5718313"/>
            <a:ext cx="6493564" cy="662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コンテンツ プレースホルダー 2">
            <a:extLst>
              <a:ext uri="{FF2B5EF4-FFF2-40B4-BE49-F238E27FC236}">
                <a16:creationId xmlns:a16="http://schemas.microsoft.com/office/drawing/2014/main" id="{5E884C9B-5C38-4B3D-A448-89E9DBF9ADFE}"/>
              </a:ext>
            </a:extLst>
          </p:cNvPr>
          <p:cNvSpPr txBox="1">
            <a:spLocks/>
          </p:cNvSpPr>
          <p:nvPr/>
        </p:nvSpPr>
        <p:spPr>
          <a:xfrm>
            <a:off x="4369078" y="6188075"/>
            <a:ext cx="2100468" cy="602362"/>
          </a:xfrm>
          <a:prstGeom prst="rect">
            <a:avLst/>
          </a:prstGeom>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ClrTx/>
              <a:buSzPct val="100000"/>
              <a:buFont typeface="Corbel" pitchFamily="34" charset="0"/>
              <a:buNone/>
            </a:pPr>
            <a:r>
              <a:rPr lang="ja-JP" altLang="en-US" sz="3600" dirty="0">
                <a:solidFill>
                  <a:schemeClr val="tx2">
                    <a:lumMod val="50000"/>
                  </a:schemeClr>
                </a:solidFill>
                <a:latin typeface="メイリオ" panose="020B0604030504040204" pitchFamily="50" charset="-128"/>
                <a:ea typeface="メイリオ" panose="020B0604030504040204" pitchFamily="50" charset="-128"/>
              </a:rPr>
              <a:t>時 間</a:t>
            </a:r>
          </a:p>
        </p:txBody>
      </p:sp>
      <p:cxnSp>
        <p:nvCxnSpPr>
          <p:cNvPr id="13" name="直線矢印コネクタ 12">
            <a:extLst>
              <a:ext uri="{FF2B5EF4-FFF2-40B4-BE49-F238E27FC236}">
                <a16:creationId xmlns:a16="http://schemas.microsoft.com/office/drawing/2014/main" id="{4132C6CF-4257-477C-8B2F-1FAE036F0814}"/>
              </a:ext>
            </a:extLst>
          </p:cNvPr>
          <p:cNvCxnSpPr>
            <a:cxnSpLocks/>
          </p:cNvCxnSpPr>
          <p:nvPr/>
        </p:nvCxnSpPr>
        <p:spPr>
          <a:xfrm flipV="1">
            <a:off x="1457739" y="1298714"/>
            <a:ext cx="0" cy="475752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線矢印コネクタ 13">
            <a:extLst>
              <a:ext uri="{FF2B5EF4-FFF2-40B4-BE49-F238E27FC236}">
                <a16:creationId xmlns:a16="http://schemas.microsoft.com/office/drawing/2014/main" id="{56601BB0-381D-4EE5-B2C8-A599FC710229}"/>
              </a:ext>
            </a:extLst>
          </p:cNvPr>
          <p:cNvCxnSpPr>
            <a:cxnSpLocks/>
          </p:cNvCxnSpPr>
          <p:nvPr/>
        </p:nvCxnSpPr>
        <p:spPr>
          <a:xfrm>
            <a:off x="1457739" y="6056243"/>
            <a:ext cx="6785113"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直線コネクタ 16">
            <a:extLst>
              <a:ext uri="{FF2B5EF4-FFF2-40B4-BE49-F238E27FC236}">
                <a16:creationId xmlns:a16="http://schemas.microsoft.com/office/drawing/2014/main" id="{E3CD110B-87CA-4204-BDF7-D2FE1AD0F088}"/>
              </a:ext>
            </a:extLst>
          </p:cNvPr>
          <p:cNvCxnSpPr>
            <a:cxnSpLocks/>
          </p:cNvCxnSpPr>
          <p:nvPr/>
        </p:nvCxnSpPr>
        <p:spPr>
          <a:xfrm>
            <a:off x="1991139" y="2385391"/>
            <a:ext cx="6158948" cy="239201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1" name="直線コネクタ 20">
            <a:extLst>
              <a:ext uri="{FF2B5EF4-FFF2-40B4-BE49-F238E27FC236}">
                <a16:creationId xmlns:a16="http://schemas.microsoft.com/office/drawing/2014/main" id="{C7725A28-F31F-4955-8BCC-9C11AA98CFBE}"/>
              </a:ext>
            </a:extLst>
          </p:cNvPr>
          <p:cNvCxnSpPr>
            <a:cxnSpLocks/>
          </p:cNvCxnSpPr>
          <p:nvPr/>
        </p:nvCxnSpPr>
        <p:spPr>
          <a:xfrm>
            <a:off x="2131694" y="1991099"/>
            <a:ext cx="6018393" cy="2381484"/>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40" name="コンテンツ プレースホルダー 2">
            <a:extLst>
              <a:ext uri="{FF2B5EF4-FFF2-40B4-BE49-F238E27FC236}">
                <a16:creationId xmlns:a16="http://schemas.microsoft.com/office/drawing/2014/main" id="{C83A1148-044E-43C1-A16A-A4D5E1008177}"/>
              </a:ext>
            </a:extLst>
          </p:cNvPr>
          <p:cNvSpPr txBox="1">
            <a:spLocks/>
          </p:cNvSpPr>
          <p:nvPr/>
        </p:nvSpPr>
        <p:spPr>
          <a:xfrm>
            <a:off x="8261074" y="2334648"/>
            <a:ext cx="689113" cy="3995529"/>
          </a:xfrm>
          <a:prstGeom prst="rect">
            <a:avLst/>
          </a:prstGeom>
        </p:spPr>
        <p:txBody>
          <a:bodyPr vert="eaVert"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ClrTx/>
              <a:buSzPct val="100000"/>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最終的には寝たきり</a:t>
            </a:r>
          </a:p>
        </p:txBody>
      </p:sp>
      <p:sp>
        <p:nvSpPr>
          <p:cNvPr id="22" name="コンテンツ プレースホルダー 2">
            <a:extLst>
              <a:ext uri="{FF2B5EF4-FFF2-40B4-BE49-F238E27FC236}">
                <a16:creationId xmlns:a16="http://schemas.microsoft.com/office/drawing/2014/main" id="{92D812C9-622F-48D8-B910-40F9A2ECAC18}"/>
              </a:ext>
            </a:extLst>
          </p:cNvPr>
          <p:cNvSpPr txBox="1">
            <a:spLocks/>
          </p:cNvSpPr>
          <p:nvPr/>
        </p:nvSpPr>
        <p:spPr>
          <a:xfrm>
            <a:off x="4572000" y="1991099"/>
            <a:ext cx="2100468" cy="602362"/>
          </a:xfrm>
          <a:prstGeom prst="rect">
            <a:avLst/>
          </a:prstGeom>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ClrTx/>
              <a:buSzPct val="100000"/>
              <a:buFont typeface="Corbel" pitchFamily="34" charset="0"/>
              <a:buNone/>
            </a:pPr>
            <a:r>
              <a:rPr lang="ja-JP" altLang="en-US" sz="3600" dirty="0">
                <a:solidFill>
                  <a:srgbClr val="FF0000"/>
                </a:solidFill>
                <a:latin typeface="メイリオ" panose="020B0604030504040204" pitchFamily="50" charset="-128"/>
                <a:ea typeface="メイリオ" panose="020B0604030504040204" pitchFamily="50" charset="-128"/>
              </a:rPr>
              <a:t>認知症</a:t>
            </a:r>
          </a:p>
        </p:txBody>
      </p:sp>
      <p:sp>
        <p:nvSpPr>
          <p:cNvPr id="23" name="コンテンツ プレースホルダー 2">
            <a:extLst>
              <a:ext uri="{FF2B5EF4-FFF2-40B4-BE49-F238E27FC236}">
                <a16:creationId xmlns:a16="http://schemas.microsoft.com/office/drawing/2014/main" id="{BE4F692F-BF47-4668-B8C8-5882D749BDD1}"/>
              </a:ext>
            </a:extLst>
          </p:cNvPr>
          <p:cNvSpPr txBox="1">
            <a:spLocks/>
          </p:cNvSpPr>
          <p:nvPr/>
        </p:nvSpPr>
        <p:spPr>
          <a:xfrm>
            <a:off x="3318844" y="3724035"/>
            <a:ext cx="2100468" cy="602362"/>
          </a:xfrm>
          <a:prstGeom prst="rect">
            <a:avLst/>
          </a:prstGeom>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ClrTx/>
              <a:buSzPct val="100000"/>
              <a:buFont typeface="Corbel" pitchFamily="34" charset="0"/>
              <a:buNone/>
            </a:pPr>
            <a:r>
              <a:rPr lang="ja-JP" altLang="en-US" sz="3600" dirty="0">
                <a:solidFill>
                  <a:srgbClr val="0070C0"/>
                </a:solidFill>
                <a:latin typeface="メイリオ" panose="020B0604030504040204" pitchFamily="50" charset="-128"/>
                <a:ea typeface="メイリオ" panose="020B0604030504040204" pitchFamily="50" charset="-128"/>
              </a:rPr>
              <a:t>老 衰</a:t>
            </a:r>
          </a:p>
        </p:txBody>
      </p:sp>
    </p:spTree>
    <p:extLst>
      <p:ext uri="{BB962C8B-B14F-4D97-AF65-F5344CB8AC3E}">
        <p14:creationId xmlns:p14="http://schemas.microsoft.com/office/powerpoint/2010/main" val="21559122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169778D-8B28-4C03-BA50-1CD6E44E2EB0}"/>
              </a:ext>
            </a:extLst>
          </p:cNvPr>
          <p:cNvSpPr>
            <a:spLocks noGrp="1"/>
          </p:cNvSpPr>
          <p:nvPr>
            <p:ph type="title"/>
          </p:nvPr>
        </p:nvSpPr>
        <p:spPr>
          <a:xfrm>
            <a:off x="338524" y="369234"/>
            <a:ext cx="7406640" cy="702365"/>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階段状低下</a:t>
            </a:r>
          </a:p>
        </p:txBody>
      </p:sp>
      <p:sp>
        <p:nvSpPr>
          <p:cNvPr id="10" name="コンテンツ プレースホルダー 2">
            <a:extLst>
              <a:ext uri="{FF2B5EF4-FFF2-40B4-BE49-F238E27FC236}">
                <a16:creationId xmlns:a16="http://schemas.microsoft.com/office/drawing/2014/main" id="{721E1C16-F536-46BB-8696-F30D242D0420}"/>
              </a:ext>
            </a:extLst>
          </p:cNvPr>
          <p:cNvSpPr>
            <a:spLocks noGrp="1"/>
          </p:cNvSpPr>
          <p:nvPr>
            <p:ph idx="1"/>
          </p:nvPr>
        </p:nvSpPr>
        <p:spPr>
          <a:xfrm>
            <a:off x="477079" y="2723627"/>
            <a:ext cx="689113" cy="1748675"/>
          </a:xfrm>
        </p:spPr>
        <p:txBody>
          <a:bodyPr vert="eaVert">
            <a:normAutofit lnSpcReduction="10000"/>
          </a:bodyPr>
          <a:lstStyle/>
          <a:p>
            <a:pPr marL="34290" indent="0">
              <a:buClrTx/>
              <a:buSzPct val="100000"/>
              <a:buNone/>
            </a:pPr>
            <a:r>
              <a:rPr kumimoji="1" lang="ja-JP" altLang="en-US" sz="3600" dirty="0">
                <a:solidFill>
                  <a:schemeClr val="tx2">
                    <a:lumMod val="50000"/>
                  </a:schemeClr>
                </a:solidFill>
                <a:latin typeface="メイリオ" panose="020B0604030504040204" pitchFamily="50" charset="-128"/>
                <a:ea typeface="メイリオ" panose="020B0604030504040204" pitchFamily="50" charset="-128"/>
              </a:rPr>
              <a:t>レベル</a:t>
            </a:r>
          </a:p>
        </p:txBody>
      </p:sp>
      <p:sp>
        <p:nvSpPr>
          <p:cNvPr id="4" name="スライド番号プレースホルダー 3">
            <a:extLst>
              <a:ext uri="{FF2B5EF4-FFF2-40B4-BE49-F238E27FC236}">
                <a16:creationId xmlns:a16="http://schemas.microsoft.com/office/drawing/2014/main" id="{513742BE-4675-46BE-B905-1158B5B0E69A}"/>
              </a:ext>
            </a:extLst>
          </p:cNvPr>
          <p:cNvSpPr>
            <a:spLocks noGrp="1"/>
          </p:cNvSpPr>
          <p:nvPr>
            <p:ph type="sldNum" sz="quarter" idx="12"/>
          </p:nvPr>
        </p:nvSpPr>
        <p:spPr/>
        <p:txBody>
          <a:bodyPr/>
          <a:lstStyle/>
          <a:p>
            <a:fld id="{4FAB73BC-B049-4115-A692-8D63A059BFB8}" type="slidenum">
              <a:rPr lang="en-US" smtClean="0"/>
              <a:pPr/>
              <a:t>43</a:t>
            </a:fld>
            <a:endParaRPr lang="en-US" dirty="0"/>
          </a:p>
        </p:txBody>
      </p:sp>
      <p:cxnSp>
        <p:nvCxnSpPr>
          <p:cNvPr id="6" name="直線コネクタ 5">
            <a:extLst>
              <a:ext uri="{FF2B5EF4-FFF2-40B4-BE49-F238E27FC236}">
                <a16:creationId xmlns:a16="http://schemas.microsoft.com/office/drawing/2014/main" id="{D42D7FA0-88EA-4F95-8531-F4E6F6C3EAF5}"/>
              </a:ext>
            </a:extLst>
          </p:cNvPr>
          <p:cNvCxnSpPr/>
          <p:nvPr/>
        </p:nvCxnSpPr>
        <p:spPr>
          <a:xfrm>
            <a:off x="1762539" y="1470991"/>
            <a:ext cx="0" cy="42539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線コネクタ 6">
            <a:extLst>
              <a:ext uri="{FF2B5EF4-FFF2-40B4-BE49-F238E27FC236}">
                <a16:creationId xmlns:a16="http://schemas.microsoft.com/office/drawing/2014/main" id="{E45B619F-DA18-41EC-BCB5-E0F7E0DBEEBC}"/>
              </a:ext>
            </a:extLst>
          </p:cNvPr>
          <p:cNvCxnSpPr>
            <a:cxnSpLocks/>
          </p:cNvCxnSpPr>
          <p:nvPr/>
        </p:nvCxnSpPr>
        <p:spPr>
          <a:xfrm flipH="1" flipV="1">
            <a:off x="1749288" y="5718313"/>
            <a:ext cx="6493564" cy="662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コンテンツ プレースホルダー 2">
            <a:extLst>
              <a:ext uri="{FF2B5EF4-FFF2-40B4-BE49-F238E27FC236}">
                <a16:creationId xmlns:a16="http://schemas.microsoft.com/office/drawing/2014/main" id="{5E884C9B-5C38-4B3D-A448-89E9DBF9ADFE}"/>
              </a:ext>
            </a:extLst>
          </p:cNvPr>
          <p:cNvSpPr txBox="1">
            <a:spLocks/>
          </p:cNvSpPr>
          <p:nvPr/>
        </p:nvSpPr>
        <p:spPr>
          <a:xfrm>
            <a:off x="3521766" y="6205672"/>
            <a:ext cx="2100468" cy="602362"/>
          </a:xfrm>
          <a:prstGeom prst="rect">
            <a:avLst/>
          </a:prstGeom>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ClrTx/>
              <a:buSzPct val="100000"/>
              <a:buFont typeface="Corbel" pitchFamily="34" charset="0"/>
              <a:buNone/>
            </a:pPr>
            <a:r>
              <a:rPr lang="ja-JP" altLang="en-US" sz="3600" dirty="0">
                <a:solidFill>
                  <a:schemeClr val="tx2">
                    <a:lumMod val="50000"/>
                  </a:schemeClr>
                </a:solidFill>
                <a:latin typeface="メイリオ" panose="020B0604030504040204" pitchFamily="50" charset="-128"/>
                <a:ea typeface="メイリオ" panose="020B0604030504040204" pitchFamily="50" charset="-128"/>
              </a:rPr>
              <a:t>時 間</a:t>
            </a:r>
          </a:p>
        </p:txBody>
      </p:sp>
      <p:cxnSp>
        <p:nvCxnSpPr>
          <p:cNvPr id="13" name="直線矢印コネクタ 12">
            <a:extLst>
              <a:ext uri="{FF2B5EF4-FFF2-40B4-BE49-F238E27FC236}">
                <a16:creationId xmlns:a16="http://schemas.microsoft.com/office/drawing/2014/main" id="{4132C6CF-4257-477C-8B2F-1FAE036F0814}"/>
              </a:ext>
            </a:extLst>
          </p:cNvPr>
          <p:cNvCxnSpPr>
            <a:cxnSpLocks/>
          </p:cNvCxnSpPr>
          <p:nvPr/>
        </p:nvCxnSpPr>
        <p:spPr>
          <a:xfrm flipV="1">
            <a:off x="1457739" y="1298713"/>
            <a:ext cx="0" cy="481053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線矢印コネクタ 13">
            <a:extLst>
              <a:ext uri="{FF2B5EF4-FFF2-40B4-BE49-F238E27FC236}">
                <a16:creationId xmlns:a16="http://schemas.microsoft.com/office/drawing/2014/main" id="{56601BB0-381D-4EE5-B2C8-A599FC710229}"/>
              </a:ext>
            </a:extLst>
          </p:cNvPr>
          <p:cNvCxnSpPr>
            <a:cxnSpLocks/>
          </p:cNvCxnSpPr>
          <p:nvPr/>
        </p:nvCxnSpPr>
        <p:spPr>
          <a:xfrm>
            <a:off x="1457739" y="6109252"/>
            <a:ext cx="6599583"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直線コネクタ 16">
            <a:extLst>
              <a:ext uri="{FF2B5EF4-FFF2-40B4-BE49-F238E27FC236}">
                <a16:creationId xmlns:a16="http://schemas.microsoft.com/office/drawing/2014/main" id="{E3CD110B-87CA-4204-BDF7-D2FE1AD0F088}"/>
              </a:ext>
            </a:extLst>
          </p:cNvPr>
          <p:cNvCxnSpPr>
            <a:cxnSpLocks/>
          </p:cNvCxnSpPr>
          <p:nvPr/>
        </p:nvCxnSpPr>
        <p:spPr>
          <a:xfrm>
            <a:off x="1991139" y="2385391"/>
            <a:ext cx="6158948" cy="2392018"/>
          </a:xfrm>
          <a:prstGeom prst="line">
            <a:avLst/>
          </a:prstGeom>
          <a:ln w="571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線コネクタ 20">
            <a:extLst>
              <a:ext uri="{FF2B5EF4-FFF2-40B4-BE49-F238E27FC236}">
                <a16:creationId xmlns:a16="http://schemas.microsoft.com/office/drawing/2014/main" id="{C7725A28-F31F-4955-8BCC-9C11AA98CFBE}"/>
              </a:ext>
            </a:extLst>
          </p:cNvPr>
          <p:cNvCxnSpPr>
            <a:cxnSpLocks/>
          </p:cNvCxnSpPr>
          <p:nvPr/>
        </p:nvCxnSpPr>
        <p:spPr>
          <a:xfrm>
            <a:off x="1991139" y="2679910"/>
            <a:ext cx="202609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直線コネクタ 23">
            <a:extLst>
              <a:ext uri="{FF2B5EF4-FFF2-40B4-BE49-F238E27FC236}">
                <a16:creationId xmlns:a16="http://schemas.microsoft.com/office/drawing/2014/main" id="{66647C32-36DB-4B36-9E5C-F6D13A3D9EB6}"/>
              </a:ext>
            </a:extLst>
          </p:cNvPr>
          <p:cNvCxnSpPr>
            <a:cxnSpLocks/>
          </p:cNvCxnSpPr>
          <p:nvPr/>
        </p:nvCxnSpPr>
        <p:spPr>
          <a:xfrm flipH="1" flipV="1">
            <a:off x="6083659" y="3958745"/>
            <a:ext cx="20168" cy="127883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直線コネクタ 24">
            <a:extLst>
              <a:ext uri="{FF2B5EF4-FFF2-40B4-BE49-F238E27FC236}">
                <a16:creationId xmlns:a16="http://schemas.microsoft.com/office/drawing/2014/main" id="{E1EB7720-D020-410F-8F1E-B4ACB991D535}"/>
              </a:ext>
            </a:extLst>
          </p:cNvPr>
          <p:cNvCxnSpPr>
            <a:cxnSpLocks/>
          </p:cNvCxnSpPr>
          <p:nvPr/>
        </p:nvCxnSpPr>
        <p:spPr>
          <a:xfrm flipV="1">
            <a:off x="4011184" y="2654511"/>
            <a:ext cx="0" cy="1326939"/>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直線コネクタ 25">
            <a:extLst>
              <a:ext uri="{FF2B5EF4-FFF2-40B4-BE49-F238E27FC236}">
                <a16:creationId xmlns:a16="http://schemas.microsoft.com/office/drawing/2014/main" id="{ED824AEF-594C-4AFB-A6FF-F3A94E2D8A2D}"/>
              </a:ext>
            </a:extLst>
          </p:cNvPr>
          <p:cNvCxnSpPr>
            <a:cxnSpLocks/>
          </p:cNvCxnSpPr>
          <p:nvPr/>
        </p:nvCxnSpPr>
        <p:spPr>
          <a:xfrm>
            <a:off x="4011184" y="3958745"/>
            <a:ext cx="209264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直線コネクタ 26">
            <a:extLst>
              <a:ext uri="{FF2B5EF4-FFF2-40B4-BE49-F238E27FC236}">
                <a16:creationId xmlns:a16="http://schemas.microsoft.com/office/drawing/2014/main" id="{78C6A9B5-DE04-4172-9552-6D5B7F91B816}"/>
              </a:ext>
            </a:extLst>
          </p:cNvPr>
          <p:cNvCxnSpPr>
            <a:cxnSpLocks/>
          </p:cNvCxnSpPr>
          <p:nvPr/>
        </p:nvCxnSpPr>
        <p:spPr>
          <a:xfrm>
            <a:off x="6078993" y="5217978"/>
            <a:ext cx="2026092"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38" name="矢印: 下 37">
            <a:extLst>
              <a:ext uri="{FF2B5EF4-FFF2-40B4-BE49-F238E27FC236}">
                <a16:creationId xmlns:a16="http://schemas.microsoft.com/office/drawing/2014/main" id="{45ADF8CC-74EB-493F-A2B0-090FD0595198}"/>
              </a:ext>
            </a:extLst>
          </p:cNvPr>
          <p:cNvSpPr/>
          <p:nvPr/>
        </p:nvSpPr>
        <p:spPr>
          <a:xfrm>
            <a:off x="3759201" y="1767810"/>
            <a:ext cx="520700" cy="780269"/>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 name="矢印: 下 38">
            <a:extLst>
              <a:ext uri="{FF2B5EF4-FFF2-40B4-BE49-F238E27FC236}">
                <a16:creationId xmlns:a16="http://schemas.microsoft.com/office/drawing/2014/main" id="{3051C9DA-6443-4B1D-A73B-9FC7714FE621}"/>
              </a:ext>
            </a:extLst>
          </p:cNvPr>
          <p:cNvSpPr/>
          <p:nvPr/>
        </p:nvSpPr>
        <p:spPr>
          <a:xfrm>
            <a:off x="5818643" y="2924255"/>
            <a:ext cx="520700" cy="780269"/>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コンテンツ プレースホルダー 2">
            <a:extLst>
              <a:ext uri="{FF2B5EF4-FFF2-40B4-BE49-F238E27FC236}">
                <a16:creationId xmlns:a16="http://schemas.microsoft.com/office/drawing/2014/main" id="{53CD0712-01CB-4C1E-9CF7-360A61E78D85}"/>
              </a:ext>
            </a:extLst>
          </p:cNvPr>
          <p:cNvSpPr txBox="1">
            <a:spLocks/>
          </p:cNvSpPr>
          <p:nvPr/>
        </p:nvSpPr>
        <p:spPr>
          <a:xfrm>
            <a:off x="3110397" y="1231681"/>
            <a:ext cx="2100468" cy="602362"/>
          </a:xfrm>
          <a:prstGeom prst="rect">
            <a:avLst/>
          </a:prstGeom>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ClrTx/>
              <a:buSzPct val="100000"/>
              <a:buFont typeface="Corbel" pitchFamily="34" charset="0"/>
              <a:buNone/>
            </a:pPr>
            <a:r>
              <a:rPr lang="ja-JP" altLang="en-US" sz="3200" dirty="0">
                <a:solidFill>
                  <a:srgbClr val="FF0000"/>
                </a:solidFill>
                <a:latin typeface="メイリオ" panose="020B0604030504040204" pitchFamily="50" charset="-128"/>
                <a:ea typeface="メイリオ" panose="020B0604030504040204" pitchFamily="50" charset="-128"/>
              </a:rPr>
              <a:t>転倒骨折</a:t>
            </a:r>
          </a:p>
        </p:txBody>
      </p:sp>
      <p:sp>
        <p:nvSpPr>
          <p:cNvPr id="23" name="コンテンツ プレースホルダー 2">
            <a:extLst>
              <a:ext uri="{FF2B5EF4-FFF2-40B4-BE49-F238E27FC236}">
                <a16:creationId xmlns:a16="http://schemas.microsoft.com/office/drawing/2014/main" id="{74FAE974-D67E-4F28-BE90-ADA5EE5C3939}"/>
              </a:ext>
            </a:extLst>
          </p:cNvPr>
          <p:cNvSpPr txBox="1">
            <a:spLocks/>
          </p:cNvSpPr>
          <p:nvPr/>
        </p:nvSpPr>
        <p:spPr>
          <a:xfrm>
            <a:off x="5521604" y="2378729"/>
            <a:ext cx="2100468" cy="602362"/>
          </a:xfrm>
          <a:prstGeom prst="rect">
            <a:avLst/>
          </a:prstGeom>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ClrTx/>
              <a:buSzPct val="100000"/>
              <a:buFont typeface="Corbel" pitchFamily="34" charset="0"/>
              <a:buNone/>
            </a:pPr>
            <a:r>
              <a:rPr lang="ja-JP" altLang="en-US" sz="3200" dirty="0">
                <a:solidFill>
                  <a:srgbClr val="FF0000"/>
                </a:solidFill>
                <a:latin typeface="メイリオ" panose="020B0604030504040204" pitchFamily="50" charset="-128"/>
                <a:ea typeface="メイリオ" panose="020B0604030504040204" pitchFamily="50" charset="-128"/>
              </a:rPr>
              <a:t>肺炎</a:t>
            </a:r>
          </a:p>
        </p:txBody>
      </p:sp>
      <p:sp>
        <p:nvSpPr>
          <p:cNvPr id="28" name="コンテンツ プレースホルダー 2">
            <a:extLst>
              <a:ext uri="{FF2B5EF4-FFF2-40B4-BE49-F238E27FC236}">
                <a16:creationId xmlns:a16="http://schemas.microsoft.com/office/drawing/2014/main" id="{C654D06D-C1A5-494C-B1A9-8F4C9A8A6812}"/>
              </a:ext>
            </a:extLst>
          </p:cNvPr>
          <p:cNvSpPr txBox="1">
            <a:spLocks/>
          </p:cNvSpPr>
          <p:nvPr/>
        </p:nvSpPr>
        <p:spPr>
          <a:xfrm>
            <a:off x="1798541" y="5161722"/>
            <a:ext cx="4486606" cy="801515"/>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ClrTx/>
              <a:buSzPct val="100000"/>
              <a:buFont typeface="Corbel" pitchFamily="34" charset="0"/>
              <a:buNone/>
            </a:pPr>
            <a:r>
              <a:rPr lang="ja-JP" altLang="en-US" sz="3200" dirty="0">
                <a:solidFill>
                  <a:srgbClr val="FF0000"/>
                </a:solidFill>
                <a:latin typeface="メイリオ" panose="020B0604030504040204" pitchFamily="50" charset="-128"/>
                <a:ea typeface="メイリオ" panose="020B0604030504040204" pitchFamily="50" charset="-128"/>
              </a:rPr>
              <a:t>入院により一気に低下</a:t>
            </a:r>
          </a:p>
        </p:txBody>
      </p:sp>
    </p:spTree>
    <p:extLst>
      <p:ext uri="{BB962C8B-B14F-4D97-AF65-F5344CB8AC3E}">
        <p14:creationId xmlns:p14="http://schemas.microsoft.com/office/powerpoint/2010/main" val="25262088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A8C6CA8-B2B9-4B35-9A9F-0A385EBDB9C5}"/>
              </a:ext>
            </a:extLst>
          </p:cNvPr>
          <p:cNvSpPr>
            <a:spLocks noGrp="1"/>
          </p:cNvSpPr>
          <p:nvPr>
            <p:ph type="title"/>
          </p:nvPr>
        </p:nvSpPr>
        <p:spPr>
          <a:xfrm>
            <a:off x="363780" y="86484"/>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認知症に誰が気付くか</a:t>
            </a:r>
          </a:p>
        </p:txBody>
      </p:sp>
      <p:sp>
        <p:nvSpPr>
          <p:cNvPr id="3" name="コンテンツ プレースホルダー 2">
            <a:extLst>
              <a:ext uri="{FF2B5EF4-FFF2-40B4-BE49-F238E27FC236}">
                <a16:creationId xmlns:a16="http://schemas.microsoft.com/office/drawing/2014/main" id="{ED962B13-F5C5-4DB3-9B08-C1F4E235BE74}"/>
              </a:ext>
            </a:extLst>
          </p:cNvPr>
          <p:cNvSpPr>
            <a:spLocks noGrp="1"/>
          </p:cNvSpPr>
          <p:nvPr>
            <p:ph idx="1"/>
          </p:nvPr>
        </p:nvSpPr>
        <p:spPr>
          <a:xfrm>
            <a:off x="803462" y="1617700"/>
            <a:ext cx="7756663" cy="4231769"/>
          </a:xfrm>
        </p:spPr>
        <p:txBody>
          <a:bodyPr>
            <a:noAutofit/>
          </a:bodyPr>
          <a:lstStyle/>
          <a:p>
            <a:pPr marL="34290" indent="0">
              <a:lnSpc>
                <a:spcPct val="15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１．本人</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２．近所の人</a:t>
            </a:r>
            <a:endParaRPr kumimoji="1"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３．たまに会う親戚</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４．同居の家族</a:t>
            </a:r>
            <a:endParaRPr kumimoji="1"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医療がかかわる認知症患者は１０％</a:t>
            </a:r>
          </a:p>
        </p:txBody>
      </p:sp>
      <p:sp>
        <p:nvSpPr>
          <p:cNvPr id="4" name="スライド番号プレースホルダー 3">
            <a:extLst>
              <a:ext uri="{FF2B5EF4-FFF2-40B4-BE49-F238E27FC236}">
                <a16:creationId xmlns:a16="http://schemas.microsoft.com/office/drawing/2014/main" id="{56FB6A98-DED8-4D37-A9C8-6B7546CC7717}"/>
              </a:ext>
            </a:extLst>
          </p:cNvPr>
          <p:cNvSpPr>
            <a:spLocks noGrp="1"/>
          </p:cNvSpPr>
          <p:nvPr>
            <p:ph type="sldNum" sz="quarter" idx="12"/>
          </p:nvPr>
        </p:nvSpPr>
        <p:spPr/>
        <p:txBody>
          <a:bodyPr/>
          <a:lstStyle/>
          <a:p>
            <a:fld id="{4FAB73BC-B049-4115-A692-8D63A059BFB8}" type="slidenum">
              <a:rPr lang="en-US" smtClean="0"/>
              <a:pPr/>
              <a:t>44</a:t>
            </a:fld>
            <a:endParaRPr lang="en-US" dirty="0"/>
          </a:p>
        </p:txBody>
      </p:sp>
    </p:spTree>
    <p:extLst>
      <p:ext uri="{BB962C8B-B14F-4D97-AF65-F5344CB8AC3E}">
        <p14:creationId xmlns:p14="http://schemas.microsoft.com/office/powerpoint/2010/main" val="37158306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7504C43C-2CAF-48D3-AB28-9F592DB61E3B}"/>
              </a:ext>
            </a:extLst>
          </p:cNvPr>
          <p:cNvSpPr>
            <a:spLocks noGrp="1"/>
          </p:cNvSpPr>
          <p:nvPr>
            <p:ph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CE5084EF-9A49-4FAA-A723-43A421E356F2}"/>
              </a:ext>
            </a:extLst>
          </p:cNvPr>
          <p:cNvSpPr>
            <a:spLocks noGrp="1"/>
          </p:cNvSpPr>
          <p:nvPr>
            <p:ph type="sldNum" sz="quarter" idx="12"/>
          </p:nvPr>
        </p:nvSpPr>
        <p:spPr/>
        <p:txBody>
          <a:bodyPr/>
          <a:lstStyle/>
          <a:p>
            <a:fld id="{4FAB73BC-B049-4115-A692-8D63A059BFB8}" type="slidenum">
              <a:rPr lang="en-US" smtClean="0"/>
              <a:pPr/>
              <a:t>45</a:t>
            </a:fld>
            <a:endParaRPr lang="en-US" dirty="0"/>
          </a:p>
        </p:txBody>
      </p:sp>
      <p:pic>
        <p:nvPicPr>
          <p:cNvPr id="5" name="図 4">
            <a:extLst>
              <a:ext uri="{FF2B5EF4-FFF2-40B4-BE49-F238E27FC236}">
                <a16:creationId xmlns:a16="http://schemas.microsoft.com/office/drawing/2014/main" id="{9A2736D3-4143-4911-B881-91864A790013}"/>
              </a:ext>
            </a:extLst>
          </p:cNvPr>
          <p:cNvPicPr>
            <a:picLocks noChangeAspect="1"/>
          </p:cNvPicPr>
          <p:nvPr/>
        </p:nvPicPr>
        <p:blipFill rotWithShape="1">
          <a:blip r:embed="rId2"/>
          <a:srcRect t="15097"/>
          <a:stretch/>
        </p:blipFill>
        <p:spPr>
          <a:xfrm>
            <a:off x="515005" y="1069092"/>
            <a:ext cx="8265215" cy="5337299"/>
          </a:xfrm>
          <a:prstGeom prst="rect">
            <a:avLst/>
          </a:prstGeom>
        </p:spPr>
      </p:pic>
      <p:sp>
        <p:nvSpPr>
          <p:cNvPr id="6" name="タイトル 1">
            <a:extLst>
              <a:ext uri="{FF2B5EF4-FFF2-40B4-BE49-F238E27FC236}">
                <a16:creationId xmlns:a16="http://schemas.microsoft.com/office/drawing/2014/main" id="{7B425A21-901D-43BC-907A-D301E790AB4F}"/>
              </a:ext>
            </a:extLst>
          </p:cNvPr>
          <p:cNvSpPr txBox="1">
            <a:spLocks/>
          </p:cNvSpPr>
          <p:nvPr/>
        </p:nvSpPr>
        <p:spPr>
          <a:xfrm>
            <a:off x="363780" y="86484"/>
            <a:ext cx="7406640" cy="135636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a:lstStyle>
          <a:p>
            <a:r>
              <a:rPr lang="ja-JP" altLang="en-US" b="1" dirty="0">
                <a:solidFill>
                  <a:srgbClr val="DF5327"/>
                </a:solidFill>
                <a:latin typeface="メイリオ" panose="020B0604030504040204" pitchFamily="50" charset="-128"/>
                <a:ea typeface="メイリオ" panose="020B0604030504040204" pitchFamily="50" charset="-128"/>
              </a:rPr>
              <a:t>認知症高齢者の心理的特徴</a:t>
            </a:r>
          </a:p>
        </p:txBody>
      </p:sp>
    </p:spTree>
    <p:extLst>
      <p:ext uri="{BB962C8B-B14F-4D97-AF65-F5344CB8AC3E}">
        <p14:creationId xmlns:p14="http://schemas.microsoft.com/office/powerpoint/2010/main" val="31137076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CB6A0B8F-523D-46FD-87DB-BC860190045E}"/>
              </a:ext>
            </a:extLst>
          </p:cNvPr>
          <p:cNvSpPr>
            <a:spLocks noGrp="1"/>
          </p:cNvSpPr>
          <p:nvPr>
            <p:ph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AEFE53A7-9336-4CAF-8DC5-9EB3FB177C3C}"/>
              </a:ext>
            </a:extLst>
          </p:cNvPr>
          <p:cNvSpPr>
            <a:spLocks noGrp="1"/>
          </p:cNvSpPr>
          <p:nvPr>
            <p:ph type="sldNum" sz="quarter" idx="12"/>
          </p:nvPr>
        </p:nvSpPr>
        <p:spPr/>
        <p:txBody>
          <a:bodyPr/>
          <a:lstStyle/>
          <a:p>
            <a:fld id="{4FAB73BC-B049-4115-A692-8D63A059BFB8}" type="slidenum">
              <a:rPr lang="en-US" smtClean="0"/>
              <a:pPr/>
              <a:t>46</a:t>
            </a:fld>
            <a:endParaRPr lang="en-US" dirty="0"/>
          </a:p>
        </p:txBody>
      </p:sp>
      <p:pic>
        <p:nvPicPr>
          <p:cNvPr id="5" name="図 4">
            <a:extLst>
              <a:ext uri="{FF2B5EF4-FFF2-40B4-BE49-F238E27FC236}">
                <a16:creationId xmlns:a16="http://schemas.microsoft.com/office/drawing/2014/main" id="{2A5E3D32-8B25-4B1C-B908-3856B9B85181}"/>
              </a:ext>
            </a:extLst>
          </p:cNvPr>
          <p:cNvPicPr>
            <a:picLocks noChangeAspect="1"/>
          </p:cNvPicPr>
          <p:nvPr/>
        </p:nvPicPr>
        <p:blipFill rotWithShape="1">
          <a:blip r:embed="rId2"/>
          <a:srcRect t="21753" r="2699" b="3898"/>
          <a:stretch/>
        </p:blipFill>
        <p:spPr>
          <a:xfrm>
            <a:off x="249552" y="1389529"/>
            <a:ext cx="8652183" cy="4706471"/>
          </a:xfrm>
          <a:prstGeom prst="rect">
            <a:avLst/>
          </a:prstGeom>
        </p:spPr>
      </p:pic>
      <p:sp>
        <p:nvSpPr>
          <p:cNvPr id="6" name="正方形/長方形 5">
            <a:extLst>
              <a:ext uri="{FF2B5EF4-FFF2-40B4-BE49-F238E27FC236}">
                <a16:creationId xmlns:a16="http://schemas.microsoft.com/office/drawing/2014/main" id="{278107DC-159B-4155-9CAD-33045EC227A7}"/>
              </a:ext>
            </a:extLst>
          </p:cNvPr>
          <p:cNvSpPr/>
          <p:nvPr/>
        </p:nvSpPr>
        <p:spPr>
          <a:xfrm>
            <a:off x="7622072" y="516835"/>
            <a:ext cx="819563" cy="384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a:extLst>
              <a:ext uri="{FF2B5EF4-FFF2-40B4-BE49-F238E27FC236}">
                <a16:creationId xmlns:a16="http://schemas.microsoft.com/office/drawing/2014/main" id="{EBC2591F-480E-49F1-82DC-C53241DF9C87}"/>
              </a:ext>
            </a:extLst>
          </p:cNvPr>
          <p:cNvSpPr/>
          <p:nvPr/>
        </p:nvSpPr>
        <p:spPr>
          <a:xfrm>
            <a:off x="8082172" y="5883966"/>
            <a:ext cx="819563" cy="384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タイトル 1">
            <a:extLst>
              <a:ext uri="{FF2B5EF4-FFF2-40B4-BE49-F238E27FC236}">
                <a16:creationId xmlns:a16="http://schemas.microsoft.com/office/drawing/2014/main" id="{FD23193E-2181-434A-8D88-F6522956A1EE}"/>
              </a:ext>
            </a:extLst>
          </p:cNvPr>
          <p:cNvSpPr txBox="1">
            <a:spLocks/>
          </p:cNvSpPr>
          <p:nvPr/>
        </p:nvSpPr>
        <p:spPr>
          <a:xfrm>
            <a:off x="217416" y="-22860"/>
            <a:ext cx="9223973" cy="135636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a:lstStyle>
          <a:p>
            <a:r>
              <a:rPr lang="ja-JP" altLang="en-US" b="1" dirty="0">
                <a:solidFill>
                  <a:srgbClr val="DF5327"/>
                </a:solidFill>
                <a:latin typeface="メイリオ" panose="020B0604030504040204" pitchFamily="50" charset="-128"/>
                <a:ea typeface="メイリオ" panose="020B0604030504040204" pitchFamily="50" charset="-128"/>
              </a:rPr>
              <a:t>家族が最初に気付いた日常生活の変化</a:t>
            </a:r>
          </a:p>
        </p:txBody>
      </p:sp>
    </p:spTree>
    <p:extLst>
      <p:ext uri="{BB962C8B-B14F-4D97-AF65-F5344CB8AC3E}">
        <p14:creationId xmlns:p14="http://schemas.microsoft.com/office/powerpoint/2010/main" val="13314455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708837D-5300-49E9-BE8A-B24402569A73}"/>
              </a:ext>
            </a:extLst>
          </p:cNvPr>
          <p:cNvSpPr>
            <a:spLocks noGrp="1"/>
          </p:cNvSpPr>
          <p:nvPr>
            <p:ph type="title"/>
          </p:nvPr>
        </p:nvSpPr>
        <p:spPr>
          <a:xfrm>
            <a:off x="360720" y="411830"/>
            <a:ext cx="3243385" cy="769316"/>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認知症の症状</a:t>
            </a:r>
          </a:p>
        </p:txBody>
      </p:sp>
      <p:sp>
        <p:nvSpPr>
          <p:cNvPr id="4" name="スライド番号プレースホルダー 3">
            <a:extLst>
              <a:ext uri="{FF2B5EF4-FFF2-40B4-BE49-F238E27FC236}">
                <a16:creationId xmlns:a16="http://schemas.microsoft.com/office/drawing/2014/main" id="{0DDA5463-4184-403F-9CCD-818095163484}"/>
              </a:ext>
            </a:extLst>
          </p:cNvPr>
          <p:cNvSpPr>
            <a:spLocks noGrp="1"/>
          </p:cNvSpPr>
          <p:nvPr>
            <p:ph type="sldNum" sz="quarter" idx="12"/>
          </p:nvPr>
        </p:nvSpPr>
        <p:spPr/>
        <p:txBody>
          <a:bodyPr/>
          <a:lstStyle/>
          <a:p>
            <a:fld id="{4FAB73BC-B049-4115-A692-8D63A059BFB8}" type="slidenum">
              <a:rPr lang="en-US" smtClean="0"/>
              <a:pPr/>
              <a:t>47</a:t>
            </a:fld>
            <a:endParaRPr lang="en-US" dirty="0"/>
          </a:p>
        </p:txBody>
      </p:sp>
      <p:pic>
        <p:nvPicPr>
          <p:cNvPr id="8" name="図 7" descr="標識 が含まれている画像&#10;&#10;高い精度で生成された説明">
            <a:extLst>
              <a:ext uri="{FF2B5EF4-FFF2-40B4-BE49-F238E27FC236}">
                <a16:creationId xmlns:a16="http://schemas.microsoft.com/office/drawing/2014/main" id="{90AEFC00-680D-4F24-B7F7-849CA028130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23925" y="1046922"/>
            <a:ext cx="7737978" cy="5287617"/>
          </a:xfrm>
          <a:prstGeom prst="rect">
            <a:avLst/>
          </a:prstGeom>
        </p:spPr>
      </p:pic>
      <p:sp>
        <p:nvSpPr>
          <p:cNvPr id="5" name="矢印: 下 4">
            <a:extLst>
              <a:ext uri="{FF2B5EF4-FFF2-40B4-BE49-F238E27FC236}">
                <a16:creationId xmlns:a16="http://schemas.microsoft.com/office/drawing/2014/main" id="{6D574C44-424D-4402-82B8-FEE9ABF082C2}"/>
              </a:ext>
            </a:extLst>
          </p:cNvPr>
          <p:cNvSpPr/>
          <p:nvPr/>
        </p:nvSpPr>
        <p:spPr>
          <a:xfrm>
            <a:off x="1320289" y="1816238"/>
            <a:ext cx="569844" cy="63610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矢印: 下 6">
            <a:extLst>
              <a:ext uri="{FF2B5EF4-FFF2-40B4-BE49-F238E27FC236}">
                <a16:creationId xmlns:a16="http://schemas.microsoft.com/office/drawing/2014/main" id="{2CE1892A-9B6B-4DB9-B65A-48FD5C8A5C5B}"/>
              </a:ext>
            </a:extLst>
          </p:cNvPr>
          <p:cNvSpPr/>
          <p:nvPr/>
        </p:nvSpPr>
        <p:spPr>
          <a:xfrm>
            <a:off x="6429002" y="4009472"/>
            <a:ext cx="569844" cy="63610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9149679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7C57142-2D3A-4825-9D13-056B4064B6F1}"/>
              </a:ext>
            </a:extLst>
          </p:cNvPr>
          <p:cNvSpPr>
            <a:spLocks noGrp="1"/>
          </p:cNvSpPr>
          <p:nvPr>
            <p:ph type="title"/>
          </p:nvPr>
        </p:nvSpPr>
        <p:spPr>
          <a:xfrm>
            <a:off x="330939" y="270393"/>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認知症者への接し方</a:t>
            </a:r>
            <a:br>
              <a:rPr lang="en-US" altLang="ja-JP" b="1" dirty="0">
                <a:solidFill>
                  <a:srgbClr val="DF5327"/>
                </a:solidFill>
                <a:latin typeface="メイリオ" panose="020B0604030504040204" pitchFamily="50" charset="-128"/>
                <a:ea typeface="メイリオ" panose="020B0604030504040204" pitchFamily="50" charset="-128"/>
              </a:rPr>
            </a:br>
            <a:r>
              <a:rPr lang="ja-JP" altLang="en-US" b="1" dirty="0">
                <a:solidFill>
                  <a:srgbClr val="DF5327"/>
                </a:solidFill>
                <a:latin typeface="メイリオ" panose="020B0604030504040204" pitchFamily="50" charset="-128"/>
                <a:ea typeface="メイリオ" panose="020B0604030504040204" pitchFamily="50" charset="-128"/>
              </a:rPr>
              <a:t>基本のキ</a:t>
            </a:r>
          </a:p>
        </p:txBody>
      </p:sp>
      <p:sp>
        <p:nvSpPr>
          <p:cNvPr id="5" name="コンテンツ プレースホルダー 2">
            <a:extLst>
              <a:ext uri="{FF2B5EF4-FFF2-40B4-BE49-F238E27FC236}">
                <a16:creationId xmlns:a16="http://schemas.microsoft.com/office/drawing/2014/main" id="{6B28288A-0161-4794-909A-20AE11596B4A}"/>
              </a:ext>
            </a:extLst>
          </p:cNvPr>
          <p:cNvSpPr>
            <a:spLocks noGrp="1"/>
          </p:cNvSpPr>
          <p:nvPr>
            <p:ph idx="1"/>
          </p:nvPr>
        </p:nvSpPr>
        <p:spPr>
          <a:xfrm>
            <a:off x="330939" y="1787547"/>
            <a:ext cx="8737560" cy="4038600"/>
          </a:xfrm>
        </p:spPr>
        <p:txBody>
          <a:bodyPr>
            <a:noAutofit/>
          </a:bodyPr>
          <a:lstStyle/>
          <a:p>
            <a:pPr marL="0" indent="0">
              <a:lnSpc>
                <a:spcPct val="100000"/>
              </a:lnSpc>
              <a:buNone/>
            </a:pPr>
            <a:r>
              <a:rPr lang="ja-JP" altLang="en-US" sz="3200" u="sng" dirty="0">
                <a:solidFill>
                  <a:schemeClr val="tx2">
                    <a:lumMod val="50000"/>
                  </a:schemeClr>
                </a:solidFill>
                <a:latin typeface="メイリオ" panose="020B0604030504040204" pitchFamily="50" charset="-128"/>
                <a:ea typeface="メイリオ" panose="020B0604030504040204" pitchFamily="50" charset="-128"/>
              </a:rPr>
              <a:t>・是非やること</a:t>
            </a:r>
            <a:endParaRPr lang="en-US" altLang="ja-JP" sz="3200" u="sng"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ja-JP" altLang="en-US" sz="3000" b="1" dirty="0">
                <a:solidFill>
                  <a:schemeClr val="tx2">
                    <a:lumMod val="50000"/>
                  </a:schemeClr>
                </a:solidFill>
                <a:latin typeface="メイリオ" panose="020B0604030504040204" pitchFamily="50" charset="-128"/>
                <a:ea typeface="メイリオ" panose="020B0604030504040204" pitchFamily="50" charset="-128"/>
              </a:rPr>
              <a:t>スキンシップ：握手・ハグ</a:t>
            </a:r>
            <a:endParaRPr lang="en-US" altLang="ja-JP" sz="3000" b="1"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3000" dirty="0">
                <a:solidFill>
                  <a:schemeClr val="tx2">
                    <a:lumMod val="50000"/>
                  </a:schemeClr>
                </a:solidFill>
                <a:latin typeface="メイリオ" panose="020B0604030504040204" pitchFamily="50" charset="-128"/>
                <a:ea typeface="メイリオ" panose="020B0604030504040204" pitchFamily="50" charset="-128"/>
              </a:rPr>
              <a:t>　</a:t>
            </a:r>
            <a:r>
              <a:rPr lang="ja-JP" altLang="en-US" sz="3000" b="1" dirty="0">
                <a:solidFill>
                  <a:schemeClr val="tx2">
                    <a:lumMod val="50000"/>
                  </a:schemeClr>
                </a:solidFill>
                <a:latin typeface="メイリオ" panose="020B0604030504040204" pitchFamily="50" charset="-128"/>
                <a:ea typeface="メイリオ" panose="020B0604030504040204" pitchFamily="50" charset="-128"/>
              </a:rPr>
              <a:t>正面から目を見て、口を大きく、ゆっくり話す</a:t>
            </a:r>
            <a:endParaRPr lang="en-US" altLang="ja-JP" sz="3000" b="1"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endParaRPr lang="en-US" altLang="ja-JP" sz="3200" u="sng"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3200" u="sng" dirty="0">
                <a:solidFill>
                  <a:schemeClr val="tx2">
                    <a:lumMod val="50000"/>
                  </a:schemeClr>
                </a:solidFill>
                <a:latin typeface="メイリオ" panose="020B0604030504040204" pitchFamily="50" charset="-128"/>
                <a:ea typeface="メイリオ" panose="020B0604030504040204" pitchFamily="50" charset="-128"/>
              </a:rPr>
              <a:t>・やってはいけないこと</a:t>
            </a:r>
            <a:endParaRPr lang="en-US" altLang="ja-JP" sz="3200" u="sng"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ja-JP" altLang="en-US" sz="3200" b="1" dirty="0">
                <a:solidFill>
                  <a:schemeClr val="tx2">
                    <a:lumMod val="50000"/>
                  </a:schemeClr>
                </a:solidFill>
                <a:latin typeface="メイリオ" panose="020B0604030504040204" pitchFamily="50" charset="-128"/>
                <a:ea typeface="メイリオ" panose="020B0604030504040204" pitchFamily="50" charset="-128"/>
              </a:rPr>
              <a:t>叱る、怒鳴る、命令口調、急がせる、</a:t>
            </a:r>
            <a:endParaRPr lang="en-US" altLang="ja-JP" sz="3200" b="1"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3200" b="1" dirty="0">
                <a:solidFill>
                  <a:schemeClr val="tx2">
                    <a:lumMod val="50000"/>
                  </a:schemeClr>
                </a:solidFill>
                <a:latin typeface="メイリオ" panose="020B0604030504040204" pitchFamily="50" charset="-128"/>
                <a:ea typeface="メイリオ" panose="020B0604030504040204" pitchFamily="50" charset="-128"/>
              </a:rPr>
              <a:t>　何もさせない</a:t>
            </a:r>
          </a:p>
        </p:txBody>
      </p:sp>
      <p:sp>
        <p:nvSpPr>
          <p:cNvPr id="4" name="スライド番号プレースホルダー 3">
            <a:extLst>
              <a:ext uri="{FF2B5EF4-FFF2-40B4-BE49-F238E27FC236}">
                <a16:creationId xmlns:a16="http://schemas.microsoft.com/office/drawing/2014/main" id="{C40BDFC5-B87B-4612-8F0E-6A1CE3A0BD95}"/>
              </a:ext>
            </a:extLst>
          </p:cNvPr>
          <p:cNvSpPr>
            <a:spLocks noGrp="1"/>
          </p:cNvSpPr>
          <p:nvPr>
            <p:ph type="sldNum" sz="quarter" idx="12"/>
          </p:nvPr>
        </p:nvSpPr>
        <p:spPr/>
        <p:txBody>
          <a:bodyPr/>
          <a:lstStyle/>
          <a:p>
            <a:fld id="{4FAB73BC-B049-4115-A692-8D63A059BFB8}" type="slidenum">
              <a:rPr lang="en-US" smtClean="0"/>
              <a:pPr/>
              <a:t>48</a:t>
            </a:fld>
            <a:endParaRPr lang="en-US" dirty="0"/>
          </a:p>
        </p:txBody>
      </p:sp>
    </p:spTree>
    <p:extLst>
      <p:ext uri="{BB962C8B-B14F-4D97-AF65-F5344CB8AC3E}">
        <p14:creationId xmlns:p14="http://schemas.microsoft.com/office/powerpoint/2010/main" val="30957463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63702764-F71A-40B8-9A92-58FF29082E82}"/>
              </a:ext>
            </a:extLst>
          </p:cNvPr>
          <p:cNvSpPr>
            <a:spLocks noGrp="1"/>
          </p:cNvSpPr>
          <p:nvPr>
            <p:ph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B19E7E23-EC9E-40F5-A16A-C8181ED17ADC}"/>
              </a:ext>
            </a:extLst>
          </p:cNvPr>
          <p:cNvSpPr>
            <a:spLocks noGrp="1"/>
          </p:cNvSpPr>
          <p:nvPr>
            <p:ph type="sldNum" sz="quarter" idx="12"/>
          </p:nvPr>
        </p:nvSpPr>
        <p:spPr/>
        <p:txBody>
          <a:bodyPr/>
          <a:lstStyle/>
          <a:p>
            <a:fld id="{4FAB73BC-B049-4115-A692-8D63A059BFB8}" type="slidenum">
              <a:rPr lang="en-US" smtClean="0"/>
              <a:pPr/>
              <a:t>49</a:t>
            </a:fld>
            <a:endParaRPr lang="en-US" dirty="0"/>
          </a:p>
        </p:txBody>
      </p:sp>
      <p:pic>
        <p:nvPicPr>
          <p:cNvPr id="5" name="図 4">
            <a:extLst>
              <a:ext uri="{FF2B5EF4-FFF2-40B4-BE49-F238E27FC236}">
                <a16:creationId xmlns:a16="http://schemas.microsoft.com/office/drawing/2014/main" id="{F12C0060-1617-46D2-A25F-F94B72DB3097}"/>
              </a:ext>
            </a:extLst>
          </p:cNvPr>
          <p:cNvPicPr>
            <a:picLocks noChangeAspect="1"/>
          </p:cNvPicPr>
          <p:nvPr/>
        </p:nvPicPr>
        <p:blipFill rotWithShape="1">
          <a:blip r:embed="rId2"/>
          <a:srcRect t="13121"/>
          <a:stretch/>
        </p:blipFill>
        <p:spPr>
          <a:xfrm>
            <a:off x="432957" y="957701"/>
            <a:ext cx="8253240" cy="5448690"/>
          </a:xfrm>
          <a:prstGeom prst="rect">
            <a:avLst/>
          </a:prstGeom>
        </p:spPr>
      </p:pic>
      <p:sp>
        <p:nvSpPr>
          <p:cNvPr id="6" name="タイトル 1">
            <a:extLst>
              <a:ext uri="{FF2B5EF4-FFF2-40B4-BE49-F238E27FC236}">
                <a16:creationId xmlns:a16="http://schemas.microsoft.com/office/drawing/2014/main" id="{F04AD933-6A4D-43C8-9E12-E226D7688BEC}"/>
              </a:ext>
            </a:extLst>
          </p:cNvPr>
          <p:cNvSpPr txBox="1">
            <a:spLocks/>
          </p:cNvSpPr>
          <p:nvPr/>
        </p:nvSpPr>
        <p:spPr>
          <a:xfrm>
            <a:off x="240071" y="228360"/>
            <a:ext cx="7406640" cy="86139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a:lstStyle>
          <a:p>
            <a:r>
              <a:rPr lang="ja-JP" altLang="en-US" b="1" dirty="0">
                <a:solidFill>
                  <a:srgbClr val="DF5327"/>
                </a:solidFill>
                <a:latin typeface="メイリオ" panose="020B0604030504040204" pitchFamily="50" charset="-128"/>
                <a:ea typeface="メイリオ" panose="020B0604030504040204" pitchFamily="50" charset="-128"/>
              </a:rPr>
              <a:t>認知症高齢者との接し方</a:t>
            </a:r>
          </a:p>
        </p:txBody>
      </p:sp>
    </p:spTree>
    <p:extLst>
      <p:ext uri="{BB962C8B-B14F-4D97-AF65-F5344CB8AC3E}">
        <p14:creationId xmlns:p14="http://schemas.microsoft.com/office/powerpoint/2010/main" val="41476123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15435B8-6830-49C3-B038-A4BDED0084BE}"/>
              </a:ext>
            </a:extLst>
          </p:cNvPr>
          <p:cNvSpPr>
            <a:spLocks noGrp="1"/>
          </p:cNvSpPr>
          <p:nvPr>
            <p:ph type="title"/>
          </p:nvPr>
        </p:nvSpPr>
        <p:spPr>
          <a:xfrm>
            <a:off x="410817" y="287416"/>
            <a:ext cx="8733183" cy="1356360"/>
          </a:xfrm>
        </p:spPr>
        <p:txBody>
          <a:bodyPr vert="horz" lIns="91440" tIns="45720" rIns="91440" bIns="45720" rtlCol="0" anchor="ctr">
            <a:normAutofit fontScale="90000"/>
          </a:bodyPr>
          <a:lstStyle/>
          <a:p>
            <a:r>
              <a:rPr lang="ja-JP" altLang="en-US" b="1" dirty="0">
                <a:solidFill>
                  <a:srgbClr val="DF5327"/>
                </a:solidFill>
                <a:latin typeface="メイリオ" panose="020B0604030504040204" pitchFamily="50" charset="-128"/>
                <a:ea typeface="メイリオ" panose="020B0604030504040204" pitchFamily="50" charset="-128"/>
              </a:rPr>
              <a:t>周辺症状</a:t>
            </a:r>
            <a:r>
              <a:rPr lang="en-US" altLang="ja-JP" b="1" dirty="0">
                <a:solidFill>
                  <a:srgbClr val="DF5327"/>
                </a:solidFill>
                <a:latin typeface="メイリオ" panose="020B0604030504040204" pitchFamily="50" charset="-128"/>
                <a:ea typeface="メイリオ" panose="020B0604030504040204" pitchFamily="50" charset="-128"/>
              </a:rPr>
              <a:t>(BPSD)</a:t>
            </a:r>
            <a:r>
              <a:rPr lang="ja-JP" altLang="en-US" b="1" dirty="0" err="1">
                <a:solidFill>
                  <a:srgbClr val="DF5327"/>
                </a:solidFill>
                <a:latin typeface="メイリオ" panose="020B0604030504040204" pitchFamily="50" charset="-128"/>
                <a:ea typeface="メイリオ" panose="020B0604030504040204" pitchFamily="50" charset="-128"/>
              </a:rPr>
              <a:t>への</a:t>
            </a:r>
            <a:r>
              <a:rPr lang="ja-JP" altLang="en-US" b="1" dirty="0">
                <a:solidFill>
                  <a:srgbClr val="DF5327"/>
                </a:solidFill>
                <a:latin typeface="メイリオ" panose="020B0604030504040204" pitchFamily="50" charset="-128"/>
                <a:ea typeface="メイリオ" panose="020B0604030504040204" pitchFamily="50" charset="-128"/>
              </a:rPr>
              <a:t>対処法⇒ヒント</a:t>
            </a:r>
            <a:br>
              <a:rPr lang="en-US" altLang="ja-JP" b="1" dirty="0">
                <a:solidFill>
                  <a:srgbClr val="DF5327"/>
                </a:solidFill>
                <a:latin typeface="メイリオ" panose="020B0604030504040204" pitchFamily="50" charset="-128"/>
                <a:ea typeface="メイリオ" panose="020B0604030504040204" pitchFamily="50" charset="-128"/>
              </a:rPr>
            </a:br>
            <a:r>
              <a:rPr lang="ja-JP" altLang="en-US" b="1" dirty="0">
                <a:solidFill>
                  <a:srgbClr val="DF5327"/>
                </a:solidFill>
                <a:latin typeface="メイリオ" panose="020B0604030504040204" pitchFamily="50" charset="-128"/>
                <a:ea typeface="メイリオ" panose="020B0604030504040204" pitchFamily="50" charset="-128"/>
              </a:rPr>
              <a:t>全て解決できるわけではない</a:t>
            </a:r>
          </a:p>
        </p:txBody>
      </p:sp>
      <p:sp>
        <p:nvSpPr>
          <p:cNvPr id="4" name="スライド番号プレースホルダー 3">
            <a:extLst>
              <a:ext uri="{FF2B5EF4-FFF2-40B4-BE49-F238E27FC236}">
                <a16:creationId xmlns:a16="http://schemas.microsoft.com/office/drawing/2014/main" id="{4048E6E2-64F7-4868-9BBD-71E6F91488BD}"/>
              </a:ext>
            </a:extLst>
          </p:cNvPr>
          <p:cNvSpPr>
            <a:spLocks noGrp="1"/>
          </p:cNvSpPr>
          <p:nvPr>
            <p:ph type="sldNum" sz="quarter" idx="12"/>
          </p:nvPr>
        </p:nvSpPr>
        <p:spPr/>
        <p:txBody>
          <a:bodyPr/>
          <a:lstStyle/>
          <a:p>
            <a:fld id="{4FAB73BC-B049-4115-A692-8D63A059BFB8}" type="slidenum">
              <a:rPr lang="en-US" smtClean="0"/>
              <a:pPr/>
              <a:t>50</a:t>
            </a:fld>
            <a:endParaRPr lang="en-US" dirty="0"/>
          </a:p>
        </p:txBody>
      </p:sp>
      <p:graphicFrame>
        <p:nvGraphicFramePr>
          <p:cNvPr id="9" name="表 8">
            <a:extLst>
              <a:ext uri="{FF2B5EF4-FFF2-40B4-BE49-F238E27FC236}">
                <a16:creationId xmlns:a16="http://schemas.microsoft.com/office/drawing/2014/main" id="{002B2F4F-2835-44D4-8AEC-EA4AC28D02AD}"/>
              </a:ext>
            </a:extLst>
          </p:cNvPr>
          <p:cNvGraphicFramePr>
            <a:graphicFrameLocks noGrp="1"/>
          </p:cNvGraphicFramePr>
          <p:nvPr>
            <p:extLst>
              <p:ext uri="{D42A27DB-BD31-4B8C-83A1-F6EECF244321}">
                <p14:modId xmlns:p14="http://schemas.microsoft.com/office/powerpoint/2010/main" val="535747993"/>
              </p:ext>
            </p:extLst>
          </p:nvPr>
        </p:nvGraphicFramePr>
        <p:xfrm>
          <a:off x="553278" y="1635146"/>
          <a:ext cx="7919603" cy="4904802"/>
        </p:xfrm>
        <a:graphic>
          <a:graphicData uri="http://schemas.openxmlformats.org/drawingml/2006/table">
            <a:tbl>
              <a:tblPr>
                <a:tableStyleId>{BC89EF96-8CEA-46FF-86C4-4CE0E7609802}</a:tableStyleId>
              </a:tblPr>
              <a:tblGrid>
                <a:gridCol w="1786987">
                  <a:extLst>
                    <a:ext uri="{9D8B030D-6E8A-4147-A177-3AD203B41FA5}">
                      <a16:colId xmlns:a16="http://schemas.microsoft.com/office/drawing/2014/main" val="2677497590"/>
                    </a:ext>
                  </a:extLst>
                </a:gridCol>
                <a:gridCol w="6132616">
                  <a:extLst>
                    <a:ext uri="{9D8B030D-6E8A-4147-A177-3AD203B41FA5}">
                      <a16:colId xmlns:a16="http://schemas.microsoft.com/office/drawing/2014/main" val="3524051025"/>
                    </a:ext>
                  </a:extLst>
                </a:gridCol>
              </a:tblGrid>
              <a:tr h="516834">
                <a:tc>
                  <a:txBody>
                    <a:bodyPr/>
                    <a:lstStyle/>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幻覚</a:t>
                      </a:r>
                    </a:p>
                  </a:txBody>
                  <a:tcPr anchor="ctr"/>
                </a:tc>
                <a:tc>
                  <a:txBody>
                    <a:bodyPr/>
                    <a:lstStyle/>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否定をしないこと</a:t>
                      </a:r>
                      <a:endParaRPr kumimoji="1" lang="en-US" altLang="ja-JP" sz="2000"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スキンシップと「大丈夫私がここにいる」と声掛け</a:t>
                      </a:r>
                    </a:p>
                  </a:txBody>
                  <a:tcPr/>
                </a:tc>
                <a:extLst>
                  <a:ext uri="{0D108BD9-81ED-4DB2-BD59-A6C34878D82A}">
                    <a16:rowId xmlns:a16="http://schemas.microsoft.com/office/drawing/2014/main" val="3772243504"/>
                  </a:ext>
                </a:extLst>
              </a:tr>
              <a:tr h="730694">
                <a:tc>
                  <a:txBody>
                    <a:bodyPr/>
                    <a:lstStyle/>
                    <a:p>
                      <a:r>
                        <a:rPr kumimoji="1" lang="ja-JP" altLang="en-US" sz="2000" b="1" dirty="0">
                          <a:solidFill>
                            <a:schemeClr val="tx2">
                              <a:lumMod val="50000"/>
                            </a:schemeClr>
                          </a:solidFill>
                          <a:latin typeface="メイリオ" panose="020B0604030504040204" pitchFamily="50" charset="-128"/>
                          <a:ea typeface="メイリオ" panose="020B0604030504040204" pitchFamily="50" charset="-128"/>
                        </a:rPr>
                        <a:t>妄想</a:t>
                      </a:r>
                    </a:p>
                  </a:txBody>
                  <a:tcPr anchor="ctr"/>
                </a:tc>
                <a:tc>
                  <a:txBody>
                    <a:bodyPr/>
                    <a:lstStyle/>
                    <a:p>
                      <a:r>
                        <a:rPr kumimoji="1" lang="ja-JP" altLang="en-US" sz="2000" b="1" dirty="0">
                          <a:solidFill>
                            <a:schemeClr val="tx2">
                              <a:lumMod val="50000"/>
                            </a:schemeClr>
                          </a:solidFill>
                          <a:latin typeface="メイリオ" panose="020B0604030504040204" pitchFamily="50" charset="-128"/>
                          <a:ea typeface="メイリオ" panose="020B0604030504040204" pitchFamily="50" charset="-128"/>
                        </a:rPr>
                        <a:t>特に物取られ妄想</a:t>
                      </a:r>
                      <a:endParaRPr kumimoji="1" lang="en-US" altLang="ja-JP" sz="2000" b="1"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000" b="1" dirty="0">
                          <a:solidFill>
                            <a:schemeClr val="tx2">
                              <a:lumMod val="50000"/>
                            </a:schemeClr>
                          </a:solidFill>
                          <a:latin typeface="メイリオ" panose="020B0604030504040204" pitchFamily="50" charset="-128"/>
                          <a:ea typeface="メイリオ" panose="020B0604030504040204" pitchFamily="50" charset="-128"/>
                        </a:rPr>
                        <a:t>ムキになって反論しない</a:t>
                      </a:r>
                      <a:endParaRPr kumimoji="1" lang="en-US" altLang="ja-JP" sz="2000" b="1"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000" b="1" dirty="0">
                          <a:solidFill>
                            <a:schemeClr val="tx2">
                              <a:lumMod val="50000"/>
                            </a:schemeClr>
                          </a:solidFill>
                          <a:latin typeface="メイリオ" panose="020B0604030504040204" pitchFamily="50" charset="-128"/>
                          <a:ea typeface="メイリオ" panose="020B0604030504040204" pitchFamily="50" charset="-128"/>
                        </a:rPr>
                        <a:t>話題を変える</a:t>
                      </a:r>
                    </a:p>
                  </a:txBody>
                  <a:tcPr/>
                </a:tc>
                <a:extLst>
                  <a:ext uri="{0D108BD9-81ED-4DB2-BD59-A6C34878D82A}">
                    <a16:rowId xmlns:a16="http://schemas.microsoft.com/office/drawing/2014/main" val="3127684994"/>
                  </a:ext>
                </a:extLst>
              </a:tr>
              <a:tr h="730694">
                <a:tc>
                  <a:txBody>
                    <a:bodyPr/>
                    <a:lstStyle/>
                    <a:p>
                      <a:r>
                        <a:rPr kumimoji="1" lang="ja-JP" altLang="en-US" sz="2000" b="1" dirty="0">
                          <a:solidFill>
                            <a:schemeClr val="tx2">
                              <a:lumMod val="50000"/>
                            </a:schemeClr>
                          </a:solidFill>
                          <a:latin typeface="メイリオ" panose="020B0604030504040204" pitchFamily="50" charset="-128"/>
                          <a:ea typeface="メイリオ" panose="020B0604030504040204" pitchFamily="50" charset="-128"/>
                        </a:rPr>
                        <a:t>徘徊</a:t>
                      </a:r>
                    </a:p>
                  </a:txBody>
                  <a:tcPr anchor="ctr"/>
                </a:tc>
                <a:tc>
                  <a:txBody>
                    <a:bodyPr/>
                    <a:lstStyle/>
                    <a:p>
                      <a:r>
                        <a:rPr kumimoji="1" lang="en-US" altLang="ja-JP" sz="2000" b="1" dirty="0">
                          <a:solidFill>
                            <a:schemeClr val="tx2">
                              <a:lumMod val="50000"/>
                            </a:schemeClr>
                          </a:solidFill>
                          <a:latin typeface="メイリオ" panose="020B0604030504040204" pitchFamily="50" charset="-128"/>
                          <a:ea typeface="メイリオ" panose="020B0604030504040204" pitchFamily="50" charset="-128"/>
                        </a:rPr>
                        <a:t>GPS</a:t>
                      </a:r>
                      <a:r>
                        <a:rPr kumimoji="1" lang="ja-JP" altLang="en-US" sz="2000" b="1" dirty="0">
                          <a:solidFill>
                            <a:schemeClr val="tx2">
                              <a:lumMod val="50000"/>
                            </a:schemeClr>
                          </a:solidFill>
                          <a:latin typeface="メイリオ" panose="020B0604030504040204" pitchFamily="50" charset="-128"/>
                          <a:ea typeface="メイリオ" panose="020B0604030504040204" pitchFamily="50" charset="-128"/>
                        </a:rPr>
                        <a:t>機能が付いた通信機器</a:t>
                      </a:r>
                      <a:endParaRPr kumimoji="1" lang="en-US" altLang="ja-JP" sz="2000" b="1"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000" b="1" dirty="0">
                          <a:solidFill>
                            <a:schemeClr val="tx2">
                              <a:lumMod val="50000"/>
                            </a:schemeClr>
                          </a:solidFill>
                          <a:latin typeface="メイリオ" panose="020B0604030504040204" pitchFamily="50" charset="-128"/>
                          <a:ea typeface="メイリオ" panose="020B0604030504040204" pitchFamily="50" charset="-128"/>
                        </a:rPr>
                        <a:t>服や靴にワッペン</a:t>
                      </a:r>
                      <a:endParaRPr kumimoji="1" lang="en-US" altLang="ja-JP" sz="2000" b="1"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000" b="1" dirty="0">
                          <a:solidFill>
                            <a:schemeClr val="tx2">
                              <a:lumMod val="50000"/>
                            </a:schemeClr>
                          </a:solidFill>
                          <a:latin typeface="メイリオ" panose="020B0604030504040204" pitchFamily="50" charset="-128"/>
                          <a:ea typeface="メイリオ" panose="020B0604030504040204" pitchFamily="50" charset="-128"/>
                        </a:rPr>
                        <a:t>近所の人や民生委員に徘徊癖があることを伝える</a:t>
                      </a:r>
                    </a:p>
                  </a:txBody>
                  <a:tcPr/>
                </a:tc>
                <a:extLst>
                  <a:ext uri="{0D108BD9-81ED-4DB2-BD59-A6C34878D82A}">
                    <a16:rowId xmlns:a16="http://schemas.microsoft.com/office/drawing/2014/main" val="2345416444"/>
                  </a:ext>
                </a:extLst>
              </a:tr>
              <a:tr h="730694">
                <a:tc>
                  <a:txBody>
                    <a:bodyPr/>
                    <a:lstStyle/>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暴言・暴力</a:t>
                      </a:r>
                    </a:p>
                  </a:txBody>
                  <a:tcPr anchor="ctr"/>
                </a:tc>
                <a:tc>
                  <a:txBody>
                    <a:bodyPr/>
                    <a:lstStyle/>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「ごめんなさい」の一言</a:t>
                      </a:r>
                      <a:endParaRPr kumimoji="1" lang="en-US" altLang="ja-JP" sz="2000"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力で押さえつけない</a:t>
                      </a:r>
                    </a:p>
                  </a:txBody>
                  <a:tcPr/>
                </a:tc>
                <a:extLst>
                  <a:ext uri="{0D108BD9-81ED-4DB2-BD59-A6C34878D82A}">
                    <a16:rowId xmlns:a16="http://schemas.microsoft.com/office/drawing/2014/main" val="1372128013"/>
                  </a:ext>
                </a:extLst>
              </a:tr>
              <a:tr h="730694">
                <a:tc>
                  <a:txBody>
                    <a:bodyPr/>
                    <a:lstStyle/>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昼夜逆転</a:t>
                      </a:r>
                    </a:p>
                  </a:txBody>
                  <a:tcPr anchor="ctr"/>
                </a:tc>
                <a:tc>
                  <a:txBody>
                    <a:bodyPr/>
                    <a:lstStyle/>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日中の活動量を増やす</a:t>
                      </a:r>
                      <a:endParaRPr kumimoji="1" lang="en-US" altLang="ja-JP" sz="2000"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日光を浴びる　→　体内時計の修正</a:t>
                      </a:r>
                    </a:p>
                  </a:txBody>
                  <a:tcPr/>
                </a:tc>
                <a:extLst>
                  <a:ext uri="{0D108BD9-81ED-4DB2-BD59-A6C34878D82A}">
                    <a16:rowId xmlns:a16="http://schemas.microsoft.com/office/drawing/2014/main" val="1505510488"/>
                  </a:ext>
                </a:extLst>
              </a:tr>
              <a:tr h="730694">
                <a:tc>
                  <a:txBody>
                    <a:bodyPr/>
                    <a:lstStyle/>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弄便</a:t>
                      </a:r>
                    </a:p>
                    <a:p>
                      <a:endParaRPr kumimoji="1" lang="ja-JP" altLang="en-US" sz="2000" dirty="0">
                        <a:solidFill>
                          <a:schemeClr val="tx2">
                            <a:lumMod val="50000"/>
                          </a:schemeClr>
                        </a:solidFill>
                        <a:latin typeface="メイリオ" panose="020B0604030504040204" pitchFamily="50" charset="-128"/>
                        <a:ea typeface="メイリオ" panose="020B0604030504040204" pitchFamily="50" charset="-128"/>
                      </a:endParaRPr>
                    </a:p>
                  </a:txBody>
                  <a:tcPr anchor="ctr"/>
                </a:tc>
                <a:tc>
                  <a:txBody>
                    <a:bodyPr/>
                    <a:lstStyle/>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トイレで自然排便できるような環境整備</a:t>
                      </a:r>
                      <a:endParaRPr kumimoji="1" lang="en-US" altLang="ja-JP" sz="2000" dirty="0">
                        <a:solidFill>
                          <a:schemeClr val="tx2">
                            <a:lumMod val="50000"/>
                          </a:schemeClr>
                        </a:solidFill>
                        <a:latin typeface="メイリオ" panose="020B0604030504040204" pitchFamily="50" charset="-128"/>
                        <a:ea typeface="メイリオ" panose="020B0604030504040204" pitchFamily="50" charset="-128"/>
                      </a:endParaRPr>
                    </a:p>
                    <a:p>
                      <a:r>
                        <a:rPr kumimoji="1" lang="ja-JP" altLang="en-US" sz="2000" dirty="0">
                          <a:solidFill>
                            <a:schemeClr val="tx2">
                              <a:lumMod val="50000"/>
                            </a:schemeClr>
                          </a:solidFill>
                          <a:latin typeface="メイリオ" panose="020B0604030504040204" pitchFamily="50" charset="-128"/>
                          <a:ea typeface="メイリオ" panose="020B0604030504040204" pitchFamily="50" charset="-128"/>
                        </a:rPr>
                        <a:t>爪切り</a:t>
                      </a:r>
                    </a:p>
                  </a:txBody>
                  <a:tcPr/>
                </a:tc>
                <a:extLst>
                  <a:ext uri="{0D108BD9-81ED-4DB2-BD59-A6C34878D82A}">
                    <a16:rowId xmlns:a16="http://schemas.microsoft.com/office/drawing/2014/main" val="1048315192"/>
                  </a:ext>
                </a:extLst>
              </a:tr>
            </a:tbl>
          </a:graphicData>
        </a:graphic>
      </p:graphicFrame>
      <p:sp>
        <p:nvSpPr>
          <p:cNvPr id="3" name="四角形: 角を丸くする 2">
            <a:extLst>
              <a:ext uri="{FF2B5EF4-FFF2-40B4-BE49-F238E27FC236}">
                <a16:creationId xmlns:a16="http://schemas.microsoft.com/office/drawing/2014/main" id="{BE85DF31-4D1C-44FA-85D8-B55A110FDAF3}"/>
              </a:ext>
            </a:extLst>
          </p:cNvPr>
          <p:cNvSpPr/>
          <p:nvPr/>
        </p:nvSpPr>
        <p:spPr>
          <a:xfrm>
            <a:off x="410817" y="2266122"/>
            <a:ext cx="8322366" cy="203743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0777570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198FFA4E-ADF6-4BE1-A878-B37A9F6C3BBD}"/>
              </a:ext>
            </a:extLst>
          </p:cNvPr>
          <p:cNvSpPr>
            <a:spLocks noGrp="1"/>
          </p:cNvSpPr>
          <p:nvPr>
            <p:ph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A08D8547-E531-4E06-B4B9-D686FBB5825C}"/>
              </a:ext>
            </a:extLst>
          </p:cNvPr>
          <p:cNvSpPr>
            <a:spLocks noGrp="1"/>
          </p:cNvSpPr>
          <p:nvPr>
            <p:ph type="sldNum" sz="quarter" idx="12"/>
          </p:nvPr>
        </p:nvSpPr>
        <p:spPr/>
        <p:txBody>
          <a:bodyPr/>
          <a:lstStyle/>
          <a:p>
            <a:fld id="{4FAB73BC-B049-4115-A692-8D63A059BFB8}" type="slidenum">
              <a:rPr lang="en-US" smtClean="0"/>
              <a:pPr/>
              <a:t>51</a:t>
            </a:fld>
            <a:endParaRPr lang="en-US" dirty="0"/>
          </a:p>
        </p:txBody>
      </p:sp>
      <p:pic>
        <p:nvPicPr>
          <p:cNvPr id="5" name="図 4">
            <a:extLst>
              <a:ext uri="{FF2B5EF4-FFF2-40B4-BE49-F238E27FC236}">
                <a16:creationId xmlns:a16="http://schemas.microsoft.com/office/drawing/2014/main" id="{FFE07E39-1C6A-4D6A-9F06-A4649FC19DA9}"/>
              </a:ext>
            </a:extLst>
          </p:cNvPr>
          <p:cNvPicPr>
            <a:picLocks noChangeAspect="1"/>
          </p:cNvPicPr>
          <p:nvPr/>
        </p:nvPicPr>
        <p:blipFill rotWithShape="1">
          <a:blip r:embed="rId2"/>
          <a:srcRect t="11442" r="11342"/>
          <a:stretch/>
        </p:blipFill>
        <p:spPr>
          <a:xfrm>
            <a:off x="712636" y="842049"/>
            <a:ext cx="7315804" cy="5749266"/>
          </a:xfrm>
          <a:prstGeom prst="rect">
            <a:avLst/>
          </a:prstGeom>
        </p:spPr>
      </p:pic>
      <p:sp>
        <p:nvSpPr>
          <p:cNvPr id="6" name="タイトル 1">
            <a:extLst>
              <a:ext uri="{FF2B5EF4-FFF2-40B4-BE49-F238E27FC236}">
                <a16:creationId xmlns:a16="http://schemas.microsoft.com/office/drawing/2014/main" id="{55A83AA0-D13E-448F-9540-EDAB78DFE4AE}"/>
              </a:ext>
            </a:extLst>
          </p:cNvPr>
          <p:cNvSpPr txBox="1">
            <a:spLocks/>
          </p:cNvSpPr>
          <p:nvPr/>
        </p:nvSpPr>
        <p:spPr>
          <a:xfrm>
            <a:off x="240281" y="266685"/>
            <a:ext cx="7406640" cy="808383"/>
          </a:xfrm>
          <a:prstGeom prst="rect">
            <a:avLst/>
          </a:prstGeom>
        </p:spPr>
        <p:txBody>
          <a:bodyPr vert="horz" lIns="91440" tIns="45720" rIns="91440" bIns="45720" rtlCol="0" anchor="ctr">
            <a:normAutofit fontScale="97500"/>
          </a:bodyPr>
          <a:lst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a:lstStyle>
          <a:p>
            <a:r>
              <a:rPr lang="ja-JP" altLang="en-US" b="1" dirty="0">
                <a:solidFill>
                  <a:srgbClr val="DF5327"/>
                </a:solidFill>
                <a:latin typeface="メイリオ" panose="020B0604030504040204" pitchFamily="50" charset="-128"/>
                <a:ea typeface="メイリオ" panose="020B0604030504040204" pitchFamily="50" charset="-128"/>
              </a:rPr>
              <a:t>徘徊への対応</a:t>
            </a:r>
          </a:p>
        </p:txBody>
      </p:sp>
    </p:spTree>
    <p:extLst>
      <p:ext uri="{BB962C8B-B14F-4D97-AF65-F5344CB8AC3E}">
        <p14:creationId xmlns:p14="http://schemas.microsoft.com/office/powerpoint/2010/main" val="17972455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9862C937-B548-4621-AA3B-7FB89ABAFAD5}"/>
              </a:ext>
            </a:extLst>
          </p:cNvPr>
          <p:cNvSpPr>
            <a:spLocks noGrp="1"/>
          </p:cNvSpPr>
          <p:nvPr>
            <p:ph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343852EF-1676-441E-9350-D4B8467FEDF2}"/>
              </a:ext>
            </a:extLst>
          </p:cNvPr>
          <p:cNvSpPr>
            <a:spLocks noGrp="1"/>
          </p:cNvSpPr>
          <p:nvPr>
            <p:ph type="sldNum" sz="quarter" idx="12"/>
          </p:nvPr>
        </p:nvSpPr>
        <p:spPr/>
        <p:txBody>
          <a:bodyPr/>
          <a:lstStyle/>
          <a:p>
            <a:fld id="{4FAB73BC-B049-4115-A692-8D63A059BFB8}" type="slidenum">
              <a:rPr lang="en-US" smtClean="0"/>
              <a:pPr/>
              <a:t>52</a:t>
            </a:fld>
            <a:endParaRPr lang="en-US" dirty="0"/>
          </a:p>
        </p:txBody>
      </p:sp>
      <p:pic>
        <p:nvPicPr>
          <p:cNvPr id="5" name="図 4">
            <a:extLst>
              <a:ext uri="{FF2B5EF4-FFF2-40B4-BE49-F238E27FC236}">
                <a16:creationId xmlns:a16="http://schemas.microsoft.com/office/drawing/2014/main" id="{C79D0295-EF75-4D2C-919E-AE5455D35194}"/>
              </a:ext>
            </a:extLst>
          </p:cNvPr>
          <p:cNvPicPr>
            <a:picLocks noChangeAspect="1"/>
          </p:cNvPicPr>
          <p:nvPr/>
        </p:nvPicPr>
        <p:blipFill rotWithShape="1">
          <a:blip r:embed="rId2"/>
          <a:srcRect t="12671"/>
          <a:stretch/>
        </p:blipFill>
        <p:spPr>
          <a:xfrm>
            <a:off x="443836" y="1050255"/>
            <a:ext cx="8256327" cy="5356136"/>
          </a:xfrm>
          <a:prstGeom prst="rect">
            <a:avLst/>
          </a:prstGeom>
        </p:spPr>
      </p:pic>
      <p:sp>
        <p:nvSpPr>
          <p:cNvPr id="6" name="タイトル 1">
            <a:extLst>
              <a:ext uri="{FF2B5EF4-FFF2-40B4-BE49-F238E27FC236}">
                <a16:creationId xmlns:a16="http://schemas.microsoft.com/office/drawing/2014/main" id="{37500A54-01A1-4371-85FB-880731A03AEA}"/>
              </a:ext>
            </a:extLst>
          </p:cNvPr>
          <p:cNvSpPr txBox="1">
            <a:spLocks/>
          </p:cNvSpPr>
          <p:nvPr/>
        </p:nvSpPr>
        <p:spPr>
          <a:xfrm>
            <a:off x="240281" y="266685"/>
            <a:ext cx="7406640" cy="808383"/>
          </a:xfrm>
          <a:prstGeom prst="rect">
            <a:avLst/>
          </a:prstGeom>
        </p:spPr>
        <p:txBody>
          <a:bodyPr vert="horz" lIns="91440" tIns="45720" rIns="91440" bIns="45720" rtlCol="0" anchor="ctr">
            <a:normAutofit fontScale="97500"/>
          </a:bodyPr>
          <a:lstStyle>
            <a:lvl1pPr algn="l" defTabSz="685800" rtl="0" eaLnBrk="1" latinLnBrk="0" hangingPunct="1">
              <a:lnSpc>
                <a:spcPct val="90000"/>
              </a:lnSpc>
              <a:spcBef>
                <a:spcPct val="0"/>
              </a:spcBef>
              <a:buNone/>
              <a:defRPr kumimoji="1" sz="4000" kern="1200">
                <a:solidFill>
                  <a:schemeClr val="accent1"/>
                </a:solidFill>
                <a:latin typeface="+mj-lt"/>
                <a:ea typeface="+mj-ea"/>
                <a:cs typeface="+mj-cs"/>
              </a:defRPr>
            </a:lvl1pPr>
          </a:lstStyle>
          <a:p>
            <a:r>
              <a:rPr lang="ja-JP" altLang="en-US" b="1" dirty="0">
                <a:solidFill>
                  <a:srgbClr val="DF5327"/>
                </a:solidFill>
                <a:latin typeface="メイリオ" panose="020B0604030504040204" pitchFamily="50" charset="-128"/>
                <a:ea typeface="メイリオ" panose="020B0604030504040204" pitchFamily="50" charset="-128"/>
              </a:rPr>
              <a:t>もの盗られ妄想への対応</a:t>
            </a:r>
          </a:p>
        </p:txBody>
      </p:sp>
    </p:spTree>
    <p:extLst>
      <p:ext uri="{BB962C8B-B14F-4D97-AF65-F5344CB8AC3E}">
        <p14:creationId xmlns:p14="http://schemas.microsoft.com/office/powerpoint/2010/main" val="24211210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3258317-D100-4A14-ADF7-28FA17839CC1}"/>
              </a:ext>
            </a:extLst>
          </p:cNvPr>
          <p:cNvSpPr>
            <a:spLocks noGrp="1"/>
          </p:cNvSpPr>
          <p:nvPr>
            <p:ph type="title"/>
          </p:nvPr>
        </p:nvSpPr>
        <p:spPr>
          <a:xfrm>
            <a:off x="240281" y="266685"/>
            <a:ext cx="7406640" cy="808383"/>
          </a:xfrm>
        </p:spPr>
        <p:txBody>
          <a:bodyPr vert="horz" lIns="91440" tIns="45720" rIns="91440" bIns="45720" rtlCol="0" anchor="ctr">
            <a:normAutofit fontScale="97500"/>
          </a:bodyPr>
          <a:lstStyle/>
          <a:p>
            <a:r>
              <a:rPr lang="ja-JP" altLang="en-US" b="1" dirty="0">
                <a:solidFill>
                  <a:srgbClr val="DF5327"/>
                </a:solidFill>
                <a:latin typeface="メイリオ" panose="020B0604030504040204" pitchFamily="50" charset="-128"/>
                <a:ea typeface="メイリオ" panose="020B0604030504040204" pitchFamily="50" charset="-128"/>
              </a:rPr>
              <a:t>もの忘れと認知症の違い</a:t>
            </a:r>
          </a:p>
        </p:txBody>
      </p:sp>
      <p:sp>
        <p:nvSpPr>
          <p:cNvPr id="5" name="コンテンツ プレースホルダー 2">
            <a:extLst>
              <a:ext uri="{FF2B5EF4-FFF2-40B4-BE49-F238E27FC236}">
                <a16:creationId xmlns:a16="http://schemas.microsoft.com/office/drawing/2014/main" id="{3B838E17-29C6-43E3-A089-754A862234BE}"/>
              </a:ext>
            </a:extLst>
          </p:cNvPr>
          <p:cNvSpPr>
            <a:spLocks noGrp="1"/>
          </p:cNvSpPr>
          <p:nvPr>
            <p:ph idx="1"/>
          </p:nvPr>
        </p:nvSpPr>
        <p:spPr>
          <a:xfrm>
            <a:off x="490330" y="1166190"/>
            <a:ext cx="8163339" cy="5149079"/>
          </a:xfrm>
        </p:spPr>
        <p:txBody>
          <a:bodyPr>
            <a:normAutofit fontScale="92500" lnSpcReduction="20000"/>
          </a:bodyPr>
          <a:lstStyle/>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＜もの忘れ＞</a:t>
            </a: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①自覚できる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②記憶の一部が欠ける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③ヒントを出すと思いだせる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④年次、日付、曜日を間違えることがある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＜認知症＞</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①自覚できない</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②記憶が丸ごと消える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③ヒントを出しても思い出せない</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④年次、日付、曜日だけでなく季節もわからなくなる</a:t>
            </a:r>
          </a:p>
        </p:txBody>
      </p:sp>
      <p:sp>
        <p:nvSpPr>
          <p:cNvPr id="4" name="スライド番号プレースホルダー 3">
            <a:extLst>
              <a:ext uri="{FF2B5EF4-FFF2-40B4-BE49-F238E27FC236}">
                <a16:creationId xmlns:a16="http://schemas.microsoft.com/office/drawing/2014/main" id="{E3E8B6AE-1D93-4117-9A24-51BDE658F7FD}"/>
              </a:ext>
            </a:extLst>
          </p:cNvPr>
          <p:cNvSpPr>
            <a:spLocks noGrp="1"/>
          </p:cNvSpPr>
          <p:nvPr>
            <p:ph type="sldNum" sz="quarter" idx="12"/>
          </p:nvPr>
        </p:nvSpPr>
        <p:spPr/>
        <p:txBody>
          <a:bodyPr/>
          <a:lstStyle/>
          <a:p>
            <a:fld id="{4FAB73BC-B049-4115-A692-8D63A059BFB8}" type="slidenum">
              <a:rPr lang="en-US" smtClean="0"/>
              <a:pPr/>
              <a:t>53</a:t>
            </a:fld>
            <a:endParaRPr lang="en-US" dirty="0"/>
          </a:p>
        </p:txBody>
      </p:sp>
    </p:spTree>
    <p:extLst>
      <p:ext uri="{BB962C8B-B14F-4D97-AF65-F5344CB8AC3E}">
        <p14:creationId xmlns:p14="http://schemas.microsoft.com/office/powerpoint/2010/main" val="34080377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3258317-D100-4A14-ADF7-28FA17839CC1}"/>
              </a:ext>
            </a:extLst>
          </p:cNvPr>
          <p:cNvSpPr>
            <a:spLocks noGrp="1"/>
          </p:cNvSpPr>
          <p:nvPr>
            <p:ph type="title"/>
          </p:nvPr>
        </p:nvSpPr>
        <p:spPr>
          <a:xfrm>
            <a:off x="343535" y="206806"/>
            <a:ext cx="7406640" cy="808383"/>
          </a:xfrm>
        </p:spPr>
        <p:txBody>
          <a:bodyPr vert="horz" lIns="91440" tIns="45720" rIns="91440" bIns="45720" rtlCol="0" anchor="ctr">
            <a:normAutofit fontScale="97500"/>
          </a:bodyPr>
          <a:lstStyle/>
          <a:p>
            <a:r>
              <a:rPr lang="ja-JP" altLang="en-US" b="1" dirty="0">
                <a:solidFill>
                  <a:srgbClr val="DF5327"/>
                </a:solidFill>
                <a:latin typeface="メイリオ" panose="020B0604030504040204" pitchFamily="50" charset="-128"/>
                <a:ea typeface="メイリオ" panose="020B0604030504040204" pitchFamily="50" charset="-128"/>
              </a:rPr>
              <a:t>うつ病と認知症の違い</a:t>
            </a:r>
          </a:p>
        </p:txBody>
      </p:sp>
      <p:sp>
        <p:nvSpPr>
          <p:cNvPr id="5" name="コンテンツ プレースホルダー 2">
            <a:extLst>
              <a:ext uri="{FF2B5EF4-FFF2-40B4-BE49-F238E27FC236}">
                <a16:creationId xmlns:a16="http://schemas.microsoft.com/office/drawing/2014/main" id="{3B838E17-29C6-43E3-A089-754A862234BE}"/>
              </a:ext>
            </a:extLst>
          </p:cNvPr>
          <p:cNvSpPr>
            <a:spLocks noGrp="1"/>
          </p:cNvSpPr>
          <p:nvPr>
            <p:ph idx="1"/>
          </p:nvPr>
        </p:nvSpPr>
        <p:spPr>
          <a:xfrm>
            <a:off x="414829" y="948077"/>
            <a:ext cx="8511755" cy="5703117"/>
          </a:xfrm>
        </p:spPr>
        <p:txBody>
          <a:bodyPr>
            <a:noAutofit/>
          </a:bodyPr>
          <a:lstStyle/>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＜うつ病＞</a:t>
            </a: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仮性認知症とも呼ばれる</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①きっかけがある</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・身体の不調で将来への不安</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・定年退職</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・配偶者の死</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・子どもの独立</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②最近の記憶と昔の記憶に差がない</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③体調の日内変動あり</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＜認知症＞</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①昔の記憶ははっきりしているが、最近の記憶が失われる</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600"/>
              </a:spcBef>
              <a:buNone/>
            </a:pPr>
            <a:r>
              <a:rPr lang="ja-JP" altLang="en-US" sz="2400" dirty="0">
                <a:solidFill>
                  <a:schemeClr val="tx2">
                    <a:lumMod val="50000"/>
                  </a:schemeClr>
                </a:solidFill>
                <a:latin typeface="メイリオ" panose="020B0604030504040204" pitchFamily="50" charset="-128"/>
                <a:ea typeface="メイリオ" panose="020B0604030504040204" pitchFamily="50" charset="-128"/>
              </a:rPr>
              <a:t>　②体調の日内変動なし</a:t>
            </a:r>
            <a:endParaRPr lang="en-US" altLang="ja-JP" sz="24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E3E8B6AE-1D93-4117-9A24-51BDE658F7FD}"/>
              </a:ext>
            </a:extLst>
          </p:cNvPr>
          <p:cNvSpPr>
            <a:spLocks noGrp="1"/>
          </p:cNvSpPr>
          <p:nvPr>
            <p:ph type="sldNum" sz="quarter" idx="12"/>
          </p:nvPr>
        </p:nvSpPr>
        <p:spPr/>
        <p:txBody>
          <a:bodyPr/>
          <a:lstStyle/>
          <a:p>
            <a:fld id="{4FAB73BC-B049-4115-A692-8D63A059BFB8}" type="slidenum">
              <a:rPr lang="en-US" smtClean="0"/>
              <a:pPr/>
              <a:t>54</a:t>
            </a:fld>
            <a:endParaRPr lang="en-US" dirty="0"/>
          </a:p>
        </p:txBody>
      </p:sp>
    </p:spTree>
    <p:extLst>
      <p:ext uri="{BB962C8B-B14F-4D97-AF65-F5344CB8AC3E}">
        <p14:creationId xmlns:p14="http://schemas.microsoft.com/office/powerpoint/2010/main" val="40433684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FD7D77E1-5E6F-46DB-A504-8D5FAE6AF874}"/>
              </a:ext>
            </a:extLst>
          </p:cNvPr>
          <p:cNvSpPr>
            <a:spLocks noGrp="1"/>
          </p:cNvSpPr>
          <p:nvPr>
            <p:ph type="sldNum" sz="quarter" idx="12"/>
          </p:nvPr>
        </p:nvSpPr>
        <p:spPr/>
        <p:txBody>
          <a:bodyPr/>
          <a:lstStyle/>
          <a:p>
            <a:pPr defTabSz="342900"/>
            <a:fld id="{B0D68989-C273-4C71-81CE-8453DB655BAD}" type="slidenum">
              <a:rPr lang="ja-JP" altLang="en-US">
                <a:solidFill>
                  <a:prstClr val="black">
                    <a:alpha val="25000"/>
                  </a:prstClr>
                </a:solidFill>
                <a:latin typeface="ＭＳ Ｐゴシック" panose="020B0600070205080204" pitchFamily="50" charset="-128"/>
                <a:ea typeface="ＭＳ Ｐゴシック" panose="020B0600070205080204" pitchFamily="50" charset="-128"/>
              </a:rPr>
              <a:pPr defTabSz="342900"/>
              <a:t>55</a:t>
            </a:fld>
            <a:endParaRPr lang="ja-JP" altLang="en-US">
              <a:solidFill>
                <a:prstClr val="black">
                  <a:alpha val="25000"/>
                </a:prstClr>
              </a:solidFill>
              <a:latin typeface="ＭＳ Ｐゴシック" panose="020B0600070205080204" pitchFamily="50" charset="-128"/>
              <a:ea typeface="ＭＳ Ｐゴシック" panose="020B0600070205080204" pitchFamily="50" charset="-128"/>
            </a:endParaRPr>
          </a:p>
        </p:txBody>
      </p:sp>
      <p:sp>
        <p:nvSpPr>
          <p:cNvPr id="5" name="コンテンツ プレースホルダー 2">
            <a:extLst>
              <a:ext uri="{FF2B5EF4-FFF2-40B4-BE49-F238E27FC236}">
                <a16:creationId xmlns:a16="http://schemas.microsoft.com/office/drawing/2014/main" id="{83F64155-A6D5-472E-B0D3-A34379690657}"/>
              </a:ext>
            </a:extLst>
          </p:cNvPr>
          <p:cNvSpPr txBox="1">
            <a:spLocks/>
          </p:cNvSpPr>
          <p:nvPr/>
        </p:nvSpPr>
        <p:spPr>
          <a:xfrm>
            <a:off x="3832900" y="1869626"/>
            <a:ext cx="1478199" cy="1289948"/>
          </a:xfrm>
          <a:prstGeom prst="rect">
            <a:avLst/>
          </a:prstGeom>
        </p:spPr>
        <p:txBody>
          <a:bodyPr vert="horz" lIns="68580" tIns="34290" rIns="68580" bIns="3429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メイリオ" panose="020B0604030504040204" pitchFamily="50" charset="-128"/>
                <a:ea typeface="メイリオ" panose="020B0604030504040204" pitchFamily="50" charset="-128"/>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メイリオ" panose="020B0604030504040204" pitchFamily="50" charset="-128"/>
                <a:ea typeface="メイリオ" panose="020B0604030504040204" pitchFamily="50" charset="-128"/>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メイリオ" panose="020B0604030504040204" pitchFamily="50" charset="-128"/>
                <a:ea typeface="メイリオ" panose="020B0604030504040204" pitchFamily="50" charset="-128"/>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メイリオ" panose="020B0604030504040204" pitchFamily="50" charset="-128"/>
                <a:ea typeface="メイリオ" panose="020B0604030504040204" pitchFamily="50" charset="-128"/>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メイリオ" panose="020B0604030504040204" pitchFamily="50" charset="-128"/>
                <a:ea typeface="メイリオ" panose="020B0604030504040204" pitchFamily="50" charset="-128"/>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defTabSz="514350">
              <a:spcBef>
                <a:spcPts val="563"/>
              </a:spcBef>
              <a:buNone/>
            </a:pPr>
            <a:r>
              <a:rPr lang="ja-JP" altLang="en-US" sz="11250" b="1" dirty="0">
                <a:solidFill>
                  <a:prstClr val="black">
                    <a:lumMod val="85000"/>
                    <a:lumOff val="15000"/>
                  </a:prstClr>
                </a:solidFill>
              </a:rPr>
              <a:t>結</a:t>
            </a:r>
            <a:endParaRPr lang="en-US" altLang="ja-JP" sz="11250" dirty="0">
              <a:solidFill>
                <a:prstClr val="black">
                  <a:lumMod val="85000"/>
                  <a:lumOff val="15000"/>
                </a:prstClr>
              </a:solidFill>
            </a:endParaRPr>
          </a:p>
        </p:txBody>
      </p:sp>
      <p:sp>
        <p:nvSpPr>
          <p:cNvPr id="14" name="楕円 13">
            <a:extLst>
              <a:ext uri="{FF2B5EF4-FFF2-40B4-BE49-F238E27FC236}">
                <a16:creationId xmlns:a16="http://schemas.microsoft.com/office/drawing/2014/main" id="{4B874784-5A18-409C-9474-D13620CC35B5}"/>
              </a:ext>
            </a:extLst>
          </p:cNvPr>
          <p:cNvSpPr/>
          <p:nvPr/>
        </p:nvSpPr>
        <p:spPr>
          <a:xfrm>
            <a:off x="3039035" y="1021977"/>
            <a:ext cx="3065929" cy="2985246"/>
          </a:xfrm>
          <a:prstGeom prst="ellipse">
            <a:avLst/>
          </a:prstGeom>
          <a:noFill/>
          <a:ln w="57150">
            <a:solidFill>
              <a:srgbClr val="DF532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kumimoji="1" lang="ja-JP" altLang="en-US" sz="1350">
              <a:solidFill>
                <a:prstClr val="white"/>
              </a:solidFill>
              <a:latin typeface="Calibri Light" panose="020F0302020204030204"/>
              <a:ea typeface="ＭＳ Ｐゴシック" panose="020B0600070205080204" pitchFamily="50" charset="-128"/>
            </a:endParaRPr>
          </a:p>
        </p:txBody>
      </p:sp>
      <p:sp>
        <p:nvSpPr>
          <p:cNvPr id="6" name="正方形/長方形 5">
            <a:extLst>
              <a:ext uri="{FF2B5EF4-FFF2-40B4-BE49-F238E27FC236}">
                <a16:creationId xmlns:a16="http://schemas.microsoft.com/office/drawing/2014/main" id="{258C1C5E-79B8-4BAF-BA09-6C9D187829EC}"/>
              </a:ext>
            </a:extLst>
          </p:cNvPr>
          <p:cNvSpPr/>
          <p:nvPr/>
        </p:nvSpPr>
        <p:spPr>
          <a:xfrm>
            <a:off x="2171342" y="4512584"/>
            <a:ext cx="4801314" cy="1323439"/>
          </a:xfrm>
          <a:prstGeom prst="rect">
            <a:avLst/>
          </a:prstGeom>
        </p:spPr>
        <p:txBody>
          <a:bodyPr wrap="none">
            <a:spAutoFit/>
          </a:bodyPr>
          <a:lstStyle/>
          <a:p>
            <a:pPr algn="ctr"/>
            <a:r>
              <a:rPr lang="ja-JP" altLang="en-US" sz="4000" b="1" dirty="0">
                <a:solidFill>
                  <a:schemeClr val="tx2">
                    <a:lumMod val="50000"/>
                  </a:schemeClr>
                </a:solidFill>
                <a:latin typeface="メイリオ" panose="020B0604030504040204" pitchFamily="50" charset="-128"/>
                <a:ea typeface="メイリオ" panose="020B0604030504040204" pitchFamily="50" charset="-128"/>
              </a:rPr>
              <a:t>決断</a:t>
            </a:r>
          </a:p>
          <a:p>
            <a:pPr algn="ctr"/>
            <a:r>
              <a:rPr lang="ja-JP" altLang="en-US" sz="4000" b="1" dirty="0">
                <a:solidFill>
                  <a:schemeClr val="tx2">
                    <a:lumMod val="50000"/>
                  </a:schemeClr>
                </a:solidFill>
                <a:latin typeface="メイリオ" panose="020B0604030504040204" pitchFamily="50" charset="-128"/>
                <a:ea typeface="メイリオ" panose="020B0604030504040204" pitchFamily="50" charset="-128"/>
              </a:rPr>
              <a:t>ターニングポイント</a:t>
            </a:r>
          </a:p>
        </p:txBody>
      </p:sp>
    </p:spTree>
    <p:extLst>
      <p:ext uri="{BB962C8B-B14F-4D97-AF65-F5344CB8AC3E}">
        <p14:creationId xmlns:p14="http://schemas.microsoft.com/office/powerpoint/2010/main" val="21895121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B7C01C3-9F1D-49D9-923C-AE93CFC57CF6}"/>
              </a:ext>
            </a:extLst>
          </p:cNvPr>
          <p:cNvSpPr>
            <a:spLocks noGrp="1"/>
          </p:cNvSpPr>
          <p:nvPr>
            <p:ph type="title"/>
          </p:nvPr>
        </p:nvSpPr>
        <p:spPr>
          <a:xfrm>
            <a:off x="359515" y="209600"/>
            <a:ext cx="7406640" cy="988586"/>
          </a:xfrm>
        </p:spPr>
        <p:txBody>
          <a:bodyPr vert="horz" lIns="91440" tIns="45720" rIns="91440" bIns="45720" rtlCol="0" anchor="ctr">
            <a:noAutofit/>
          </a:bodyPr>
          <a:lstStyle/>
          <a:p>
            <a:r>
              <a:rPr lang="ja-JP" altLang="en-US" b="1" dirty="0">
                <a:solidFill>
                  <a:srgbClr val="DF5327"/>
                </a:solidFill>
                <a:latin typeface="メイリオ" panose="020B0604030504040204" pitchFamily="50" charset="-128"/>
                <a:ea typeface="メイリオ" panose="020B0604030504040204" pitchFamily="50" charset="-128"/>
              </a:rPr>
              <a:t>認知症のターニングポイント</a:t>
            </a:r>
          </a:p>
        </p:txBody>
      </p:sp>
      <p:sp>
        <p:nvSpPr>
          <p:cNvPr id="3" name="コンテンツ プレースホルダー 2">
            <a:extLst>
              <a:ext uri="{FF2B5EF4-FFF2-40B4-BE49-F238E27FC236}">
                <a16:creationId xmlns:a16="http://schemas.microsoft.com/office/drawing/2014/main" id="{73C39AB9-E456-4F73-8543-A050EC90CE49}"/>
              </a:ext>
            </a:extLst>
          </p:cNvPr>
          <p:cNvSpPr>
            <a:spLocks noGrp="1"/>
          </p:cNvSpPr>
          <p:nvPr>
            <p:ph idx="1"/>
          </p:nvPr>
        </p:nvSpPr>
        <p:spPr>
          <a:xfrm>
            <a:off x="488260" y="1647023"/>
            <a:ext cx="8167479" cy="4038600"/>
          </a:xfrm>
        </p:spPr>
        <p:txBody>
          <a:bodyPr>
            <a:normAutofit/>
          </a:bodyPr>
          <a:lstStyle/>
          <a:p>
            <a:pPr marL="34290" indent="0">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・第１のポイント</a:t>
            </a:r>
            <a:r>
              <a:rPr kumimoji="1" lang="ja-JP" altLang="en-US" sz="3200" b="1" dirty="0">
                <a:solidFill>
                  <a:schemeClr val="tx2">
                    <a:lumMod val="50000"/>
                  </a:schemeClr>
                </a:solidFill>
                <a:latin typeface="メイリオ" panose="020B0604030504040204" pitchFamily="50" charset="-128"/>
                <a:ea typeface="メイリオ" panose="020B0604030504040204" pitchFamily="50" charset="-128"/>
              </a:rPr>
              <a:t>　</a:t>
            </a:r>
            <a:r>
              <a:rPr kumimoji="1" lang="ja-JP" altLang="en-US" sz="3200" b="1" u="sng" dirty="0">
                <a:solidFill>
                  <a:srgbClr val="FF0000"/>
                </a:solidFill>
                <a:latin typeface="メイリオ" panose="020B0604030504040204" pitchFamily="50" charset="-128"/>
                <a:ea typeface="メイリオ" panose="020B0604030504040204" pitchFamily="50" charset="-128"/>
              </a:rPr>
              <a:t>自宅で生活できるか</a:t>
            </a:r>
            <a:endParaRPr kumimoji="1" lang="en-US" altLang="ja-JP" sz="3200" b="1" u="sng" dirty="0">
              <a:solidFill>
                <a:srgbClr val="FF0000"/>
              </a:solidFill>
              <a:latin typeface="メイリオ" panose="020B0604030504040204" pitchFamily="50" charset="-128"/>
              <a:ea typeface="メイリオ" panose="020B0604030504040204" pitchFamily="50" charset="-128"/>
            </a:endParaRPr>
          </a:p>
          <a:p>
            <a:pPr marL="34290" indent="0">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kumimoji="1" lang="en-US" altLang="ja-JP" sz="3200" dirty="0">
                <a:solidFill>
                  <a:schemeClr val="tx2">
                    <a:lumMod val="50000"/>
                  </a:schemeClr>
                </a:solidFill>
                <a:latin typeface="メイリオ" panose="020B0604030504040204" pitchFamily="50" charset="-128"/>
                <a:ea typeface="メイリオ" panose="020B0604030504040204" pitchFamily="50" charset="-128"/>
              </a:rPr>
              <a:t>BPSD</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増悪時：</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特に排泄の失敗、徘徊、火の不始末</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endParaRPr kumimoji="1" lang="en-US" altLang="ja-JP" sz="3200" b="1"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・第２のポイント</a:t>
            </a:r>
            <a:r>
              <a:rPr lang="ja-JP" altLang="en-US" sz="3200" b="1" dirty="0">
                <a:solidFill>
                  <a:schemeClr val="tx2">
                    <a:lumMod val="50000"/>
                  </a:schemeClr>
                </a:solidFill>
                <a:latin typeface="メイリオ" panose="020B0604030504040204" pitchFamily="50" charset="-128"/>
                <a:ea typeface="メイリオ" panose="020B0604030504040204" pitchFamily="50" charset="-128"/>
              </a:rPr>
              <a:t>　</a:t>
            </a:r>
            <a:r>
              <a:rPr lang="ja-JP" altLang="en-US" sz="3200" b="1" u="sng" dirty="0">
                <a:solidFill>
                  <a:srgbClr val="FF0000"/>
                </a:solidFill>
                <a:latin typeface="メイリオ" panose="020B0604030504040204" pitchFamily="50" charset="-128"/>
                <a:ea typeface="メイリオ" panose="020B0604030504040204" pitchFamily="50" charset="-128"/>
              </a:rPr>
              <a:t>食べられなくなった時</a:t>
            </a:r>
            <a:endParaRPr lang="en-US" altLang="ja-JP" sz="3200" b="1" u="sng" dirty="0">
              <a:solidFill>
                <a:srgbClr val="FF0000"/>
              </a:solidFill>
              <a:latin typeface="メイリオ" panose="020B0604030504040204" pitchFamily="50" charset="-128"/>
              <a:ea typeface="メイリオ" panose="020B0604030504040204" pitchFamily="50" charset="-128"/>
            </a:endParaRPr>
          </a:p>
          <a:p>
            <a:pPr marL="34290" indent="0">
              <a:buNone/>
            </a:pPr>
            <a:r>
              <a:rPr kumimoji="1" lang="ja-JP" altLang="en-US" sz="3200" b="1" dirty="0">
                <a:solidFill>
                  <a:schemeClr val="tx2">
                    <a:lumMod val="50000"/>
                  </a:schemeClr>
                </a:solidFill>
                <a:latin typeface="メイリオ" panose="020B0604030504040204" pitchFamily="50" charset="-128"/>
                <a:ea typeface="メイリオ" panose="020B0604030504040204" pitchFamily="50" charset="-128"/>
              </a:rPr>
              <a:t>　</a:t>
            </a: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胃</a:t>
            </a:r>
            <a:r>
              <a:rPr kumimoji="1" lang="ja-JP" altLang="en-US" sz="3200" dirty="0" err="1">
                <a:solidFill>
                  <a:schemeClr val="tx2">
                    <a:lumMod val="50000"/>
                  </a:schemeClr>
                </a:solidFill>
                <a:latin typeface="メイリオ" panose="020B0604030504040204" pitchFamily="50" charset="-128"/>
                <a:ea typeface="メイリオ" panose="020B0604030504040204" pitchFamily="50" charset="-128"/>
              </a:rPr>
              <a:t>ろう</a:t>
            </a: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等の延命治療をするのか</a:t>
            </a:r>
            <a:endParaRPr kumimoji="1" lang="en-US" altLang="ja-JP" sz="3200" b="1" u="sng"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endParaRPr kumimoji="1" lang="ja-JP" altLang="en-US" sz="3200" b="1"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A89DAD58-C475-4528-A2AE-9CDB9E468944}"/>
              </a:ext>
            </a:extLst>
          </p:cNvPr>
          <p:cNvSpPr>
            <a:spLocks noGrp="1"/>
          </p:cNvSpPr>
          <p:nvPr>
            <p:ph type="sldNum" sz="quarter" idx="12"/>
          </p:nvPr>
        </p:nvSpPr>
        <p:spPr/>
        <p:txBody>
          <a:bodyPr/>
          <a:lstStyle/>
          <a:p>
            <a:fld id="{4FAB73BC-B049-4115-A692-8D63A059BFB8}" type="slidenum">
              <a:rPr lang="en-US" smtClean="0"/>
              <a:pPr/>
              <a:t>56</a:t>
            </a:fld>
            <a:endParaRPr lang="en-US" dirty="0"/>
          </a:p>
        </p:txBody>
      </p:sp>
    </p:spTree>
    <p:extLst>
      <p:ext uri="{BB962C8B-B14F-4D97-AF65-F5344CB8AC3E}">
        <p14:creationId xmlns:p14="http://schemas.microsoft.com/office/powerpoint/2010/main" val="32941411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40415" y="357809"/>
            <a:ext cx="8413620" cy="795130"/>
          </a:xfrm>
        </p:spPr>
        <p:txBody>
          <a:bodyPr vert="horz" lIns="91440" tIns="45720" rIns="91440" bIns="45720" rtlCol="0" anchor="ctr">
            <a:noAutofit/>
          </a:bodyPr>
          <a:lstStyle/>
          <a:p>
            <a:r>
              <a:rPr lang="ja-JP" altLang="en-US" b="1" dirty="0">
                <a:solidFill>
                  <a:srgbClr val="DF5327"/>
                </a:solidFill>
                <a:latin typeface="メイリオ" panose="020B0604030504040204" pitchFamily="50" charset="-128"/>
                <a:ea typeface="メイリオ" panose="020B0604030504040204" pitchFamily="50" charset="-128"/>
              </a:rPr>
              <a:t>在宅療養継続の可否　分岐点（</a:t>
            </a:r>
            <a:r>
              <a:rPr lang="en-US" altLang="ja-JP" b="1" dirty="0">
                <a:solidFill>
                  <a:srgbClr val="DF5327"/>
                </a:solidFill>
                <a:latin typeface="メイリオ" panose="020B0604030504040204" pitchFamily="50" charset="-128"/>
                <a:ea typeface="メイリオ" panose="020B0604030504040204" pitchFamily="50" charset="-128"/>
              </a:rPr>
              <a:t>1</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3" name="コンテンツ プレースホルダー 2"/>
          <p:cNvSpPr>
            <a:spLocks noGrp="1"/>
          </p:cNvSpPr>
          <p:nvPr>
            <p:ph idx="1"/>
          </p:nvPr>
        </p:nvSpPr>
        <p:spPr/>
        <p:txBody>
          <a:bodyPr>
            <a:normAutofit/>
          </a:bodyPr>
          <a:lstStyle/>
          <a:p>
            <a:pPr marL="0" indent="0">
              <a:lnSpc>
                <a:spcPct val="200000"/>
              </a:lnSpc>
              <a:buNone/>
            </a:pPr>
            <a:r>
              <a:rPr lang="ja-JP" altLang="en-US" sz="4300" dirty="0">
                <a:solidFill>
                  <a:schemeClr val="tx2">
                    <a:lumMod val="50000"/>
                  </a:schemeClr>
                </a:solidFill>
                <a:latin typeface="メイリオ" panose="020B0604030504040204" pitchFamily="50" charset="-128"/>
                <a:ea typeface="メイリオ" panose="020B0604030504040204" pitchFamily="50" charset="-128"/>
              </a:rPr>
              <a:t>周辺症状（</a:t>
            </a:r>
            <a:r>
              <a:rPr lang="en-US" altLang="ja-JP" sz="4300" dirty="0">
                <a:solidFill>
                  <a:schemeClr val="tx2">
                    <a:lumMod val="50000"/>
                  </a:schemeClr>
                </a:solidFill>
                <a:latin typeface="メイリオ" panose="020B0604030504040204" pitchFamily="50" charset="-128"/>
                <a:ea typeface="メイリオ" panose="020B0604030504040204" pitchFamily="50" charset="-128"/>
              </a:rPr>
              <a:t>BPSD</a:t>
            </a:r>
            <a:r>
              <a:rPr lang="ja-JP" altLang="en-US" sz="4300" dirty="0">
                <a:solidFill>
                  <a:schemeClr val="tx2">
                    <a:lumMod val="50000"/>
                  </a:schemeClr>
                </a:solidFill>
                <a:latin typeface="メイリオ" panose="020B0604030504040204" pitchFamily="50" charset="-128"/>
                <a:ea typeface="メイリオ" panose="020B0604030504040204" pitchFamily="50" charset="-128"/>
              </a:rPr>
              <a:t>）の悪化時</a:t>
            </a:r>
          </a:p>
          <a:p>
            <a:pPr marL="0" indent="0">
              <a:lnSpc>
                <a:spcPct val="200000"/>
              </a:lnSpc>
              <a:buNone/>
            </a:pPr>
            <a:r>
              <a:rPr lang="ja-JP" altLang="en-US" sz="4800" dirty="0">
                <a:solidFill>
                  <a:schemeClr val="tx2">
                    <a:lumMod val="50000"/>
                  </a:schemeClr>
                </a:solidFill>
                <a:latin typeface="メイリオ" panose="020B0604030504040204" pitchFamily="50" charset="-128"/>
                <a:ea typeface="メイリオ" panose="020B0604030504040204" pitchFamily="50" charset="-128"/>
              </a:rPr>
              <a:t>⇒家庭崩壊につながる</a:t>
            </a:r>
          </a:p>
        </p:txBody>
      </p:sp>
      <p:sp>
        <p:nvSpPr>
          <p:cNvPr id="4" name="スライド番号プレースホルダー 3"/>
          <p:cNvSpPr>
            <a:spLocks noGrp="1"/>
          </p:cNvSpPr>
          <p:nvPr>
            <p:ph type="sldNum" sz="quarter" idx="12"/>
          </p:nvPr>
        </p:nvSpPr>
        <p:spPr/>
        <p:txBody>
          <a:bodyPr/>
          <a:lstStyle/>
          <a:p>
            <a:fld id="{4FAB73BC-B049-4115-A692-8D63A059BFB8}" type="slidenum">
              <a:rPr lang="en-US" smtClean="0"/>
              <a:t>57</a:t>
            </a:fld>
            <a:endParaRPr lang="en-US" dirty="0"/>
          </a:p>
        </p:txBody>
      </p:sp>
    </p:spTree>
    <p:extLst>
      <p:ext uri="{BB962C8B-B14F-4D97-AF65-F5344CB8AC3E}">
        <p14:creationId xmlns:p14="http://schemas.microsoft.com/office/powerpoint/2010/main" val="12683893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40281" y="326441"/>
            <a:ext cx="8433072" cy="821635"/>
          </a:xfrm>
        </p:spPr>
        <p:txBody>
          <a:bodyPr vert="horz" lIns="91440" tIns="45720" rIns="91440" bIns="45720" rtlCol="0" anchor="ctr">
            <a:noAutofit/>
          </a:bodyPr>
          <a:lstStyle/>
          <a:p>
            <a:r>
              <a:rPr lang="ja-JP" altLang="en-US" b="1" dirty="0">
                <a:solidFill>
                  <a:srgbClr val="DF5327"/>
                </a:solidFill>
                <a:latin typeface="メイリオ" panose="020B0604030504040204" pitchFamily="50" charset="-128"/>
                <a:ea typeface="メイリオ" panose="020B0604030504040204" pitchFamily="50" charset="-128"/>
              </a:rPr>
              <a:t>在宅療養継続の可否　分岐点（</a:t>
            </a:r>
            <a:r>
              <a:rPr lang="en-US" altLang="ja-JP" b="1" dirty="0">
                <a:solidFill>
                  <a:srgbClr val="DF5327"/>
                </a:solidFill>
                <a:latin typeface="メイリオ" panose="020B0604030504040204" pitchFamily="50" charset="-128"/>
                <a:ea typeface="メイリオ" panose="020B0604030504040204" pitchFamily="50" charset="-128"/>
              </a:rPr>
              <a:t>2</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3" name="コンテンツ プレースホルダー 2"/>
          <p:cNvSpPr>
            <a:spLocks noGrp="1"/>
          </p:cNvSpPr>
          <p:nvPr>
            <p:ph idx="1"/>
          </p:nvPr>
        </p:nvSpPr>
        <p:spPr>
          <a:xfrm>
            <a:off x="1142999" y="1258263"/>
            <a:ext cx="4961966" cy="2278314"/>
          </a:xfrm>
        </p:spPr>
        <p:txBody>
          <a:bodyPr>
            <a:normAutofit/>
          </a:bodyPr>
          <a:lstStyle/>
          <a:p>
            <a:pPr marL="0"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認知症高齢者が</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食べられなくなった時</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buNone/>
            </a:pPr>
            <a:r>
              <a:rPr lang="en-US" altLang="ja-JP" sz="3200" dirty="0">
                <a:solidFill>
                  <a:schemeClr val="tx2">
                    <a:lumMod val="50000"/>
                  </a:schemeClr>
                </a:solidFill>
                <a:latin typeface="メイリオ" panose="020B0604030504040204" pitchFamily="50" charset="-128"/>
                <a:ea typeface="メイリオ" panose="020B0604030504040204" pitchFamily="50" charset="-128"/>
              </a:rPr>
              <a:t>PEG</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＝胃</a:t>
            </a:r>
            <a:r>
              <a:rPr lang="ja-JP" altLang="en-US" sz="3200" dirty="0" err="1">
                <a:solidFill>
                  <a:schemeClr val="tx2">
                    <a:lumMod val="50000"/>
                  </a:schemeClr>
                </a:solidFill>
                <a:latin typeface="メイリオ" panose="020B0604030504040204" pitchFamily="50" charset="-128"/>
                <a:ea typeface="メイリオ" panose="020B0604030504040204" pitchFamily="50" charset="-128"/>
              </a:rPr>
              <a:t>ろう</a:t>
            </a:r>
            <a:endParaRPr lang="ja-JP" altLang="en-US" sz="32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p:cNvSpPr>
            <a:spLocks noGrp="1"/>
          </p:cNvSpPr>
          <p:nvPr>
            <p:ph type="sldNum" sz="quarter" idx="12"/>
          </p:nvPr>
        </p:nvSpPr>
        <p:spPr/>
        <p:txBody>
          <a:bodyPr/>
          <a:lstStyle/>
          <a:p>
            <a:fld id="{4FAB73BC-B049-4115-A692-8D63A059BFB8}" type="slidenum">
              <a:rPr lang="en-US" smtClean="0"/>
              <a:t>58</a:t>
            </a:fld>
            <a:endParaRPr lang="en-US" dirty="0"/>
          </a:p>
        </p:txBody>
      </p:sp>
      <p:pic>
        <p:nvPicPr>
          <p:cNvPr id="1026" name="Picture 2" descr="PTEG(ピーテグ)～胃瘻(いろう)造設困難な患者さんに対する栄養管理法～｜大分県立病院ニュース｜大分県立病院ブログ｜大分県立病院">
            <a:extLst>
              <a:ext uri="{FF2B5EF4-FFF2-40B4-BE49-F238E27FC236}">
                <a16:creationId xmlns:a16="http://schemas.microsoft.com/office/drawing/2014/main" id="{32204677-D20C-4556-BE0C-C26EA63924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460" y="3288008"/>
            <a:ext cx="4673079" cy="3243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19768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40281" y="326441"/>
            <a:ext cx="7406640" cy="821635"/>
          </a:xfrm>
        </p:spPr>
        <p:txBody>
          <a:bodyPr vert="horz" lIns="91440" tIns="45720" rIns="91440" bIns="45720" rtlCol="0" anchor="ctr">
            <a:noAutofit/>
          </a:bodyPr>
          <a:lstStyle/>
          <a:p>
            <a:r>
              <a:rPr lang="ja-JP" altLang="en-US" b="1" dirty="0">
                <a:solidFill>
                  <a:srgbClr val="DF5327"/>
                </a:solidFill>
                <a:latin typeface="メイリオ" panose="020B0604030504040204" pitchFamily="50" charset="-128"/>
                <a:ea typeface="メイリオ" panose="020B0604030504040204" pitchFamily="50" charset="-128"/>
              </a:rPr>
              <a:t>いよいよ自宅が難しくなった時</a:t>
            </a:r>
          </a:p>
        </p:txBody>
      </p:sp>
      <p:sp>
        <p:nvSpPr>
          <p:cNvPr id="4" name="スライド番号プレースホルダー 3"/>
          <p:cNvSpPr>
            <a:spLocks noGrp="1"/>
          </p:cNvSpPr>
          <p:nvPr>
            <p:ph type="sldNum" sz="quarter" idx="12"/>
          </p:nvPr>
        </p:nvSpPr>
        <p:spPr/>
        <p:txBody>
          <a:bodyPr/>
          <a:lstStyle/>
          <a:p>
            <a:fld id="{4FAB73BC-B049-4115-A692-8D63A059BFB8}" type="slidenum">
              <a:rPr lang="en-US" smtClean="0"/>
              <a:t>59</a:t>
            </a:fld>
            <a:endParaRPr lang="en-US" dirty="0"/>
          </a:p>
        </p:txBody>
      </p:sp>
      <p:sp>
        <p:nvSpPr>
          <p:cNvPr id="5" name="コンテンツ プレースホルダー 2">
            <a:extLst>
              <a:ext uri="{FF2B5EF4-FFF2-40B4-BE49-F238E27FC236}">
                <a16:creationId xmlns:a16="http://schemas.microsoft.com/office/drawing/2014/main" id="{3ECC0D37-5790-4060-BEB8-0B085C30073E}"/>
              </a:ext>
            </a:extLst>
          </p:cNvPr>
          <p:cNvSpPr txBox="1">
            <a:spLocks/>
          </p:cNvSpPr>
          <p:nvPr/>
        </p:nvSpPr>
        <p:spPr>
          <a:xfrm>
            <a:off x="490331" y="1038247"/>
            <a:ext cx="8653670" cy="5328865"/>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選択肢として</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b="1" dirty="0">
                <a:solidFill>
                  <a:schemeClr val="tx2">
                    <a:lumMod val="50000"/>
                  </a:schemeClr>
                </a:solidFill>
                <a:latin typeface="メイリオ" panose="020B0604030504040204" pitchFamily="50" charset="-128"/>
                <a:ea typeface="メイリオ" panose="020B0604030504040204" pitchFamily="50" charset="-128"/>
              </a:rPr>
              <a:t>１．介護施設入所</a:t>
            </a:r>
            <a:endParaRPr lang="en-US" altLang="ja-JP" sz="3200" b="1"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①介護付有料老人ホーム</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②特別養護老人ホーム</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③グループホーム</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④サービス付き高齢者向け住宅（サ高住）</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spcBef>
                <a:spcPts val="2400"/>
              </a:spcBef>
              <a:buFont typeface="Corbel" pitchFamily="34" charset="0"/>
              <a:buNone/>
            </a:pPr>
            <a:r>
              <a:rPr lang="ja-JP" altLang="en-US" sz="3200" b="1" dirty="0">
                <a:solidFill>
                  <a:schemeClr val="tx2">
                    <a:lumMod val="50000"/>
                  </a:schemeClr>
                </a:solidFill>
                <a:latin typeface="メイリオ" panose="020B0604030504040204" pitchFamily="50" charset="-128"/>
                <a:ea typeface="メイリオ" panose="020B0604030504040204" pitchFamily="50" charset="-128"/>
              </a:rPr>
              <a:t>２．入院</a:t>
            </a:r>
            <a:endParaRPr lang="en-US" altLang="ja-JP" sz="3200" b="1"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治療目的となるため、</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入院期間、入院できる病院が限定される</a:t>
            </a:r>
          </a:p>
        </p:txBody>
      </p:sp>
    </p:spTree>
    <p:extLst>
      <p:ext uri="{BB962C8B-B14F-4D97-AF65-F5344CB8AC3E}">
        <p14:creationId xmlns:p14="http://schemas.microsoft.com/office/powerpoint/2010/main" val="265457688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40281" y="326441"/>
            <a:ext cx="8413388" cy="821635"/>
          </a:xfrm>
        </p:spPr>
        <p:txBody>
          <a:bodyPr vert="horz" lIns="91440" tIns="45720" rIns="91440" bIns="45720" rtlCol="0" anchor="ctr">
            <a:noAutofit/>
          </a:bodyPr>
          <a:lstStyle/>
          <a:p>
            <a:r>
              <a:rPr lang="ja-JP" altLang="en-US" b="1" dirty="0">
                <a:solidFill>
                  <a:srgbClr val="DF5327"/>
                </a:solidFill>
                <a:latin typeface="メイリオ" panose="020B0604030504040204" pitchFamily="50" charset="-128"/>
                <a:ea typeface="メイリオ" panose="020B0604030504040204" pitchFamily="50" charset="-128"/>
              </a:rPr>
              <a:t>在宅医から見た施設を選ぶポイント</a:t>
            </a:r>
          </a:p>
        </p:txBody>
      </p:sp>
      <p:sp>
        <p:nvSpPr>
          <p:cNvPr id="4" name="スライド番号プレースホルダー 3"/>
          <p:cNvSpPr>
            <a:spLocks noGrp="1"/>
          </p:cNvSpPr>
          <p:nvPr>
            <p:ph type="sldNum" sz="quarter" idx="12"/>
          </p:nvPr>
        </p:nvSpPr>
        <p:spPr/>
        <p:txBody>
          <a:bodyPr/>
          <a:lstStyle/>
          <a:p>
            <a:fld id="{4FAB73BC-B049-4115-A692-8D63A059BFB8}" type="slidenum">
              <a:rPr lang="en-US" smtClean="0"/>
              <a:t>60</a:t>
            </a:fld>
            <a:endParaRPr lang="en-US" dirty="0"/>
          </a:p>
        </p:txBody>
      </p:sp>
      <p:sp>
        <p:nvSpPr>
          <p:cNvPr id="5" name="コンテンツ プレースホルダー 2">
            <a:extLst>
              <a:ext uri="{FF2B5EF4-FFF2-40B4-BE49-F238E27FC236}">
                <a16:creationId xmlns:a16="http://schemas.microsoft.com/office/drawing/2014/main" id="{3ECC0D37-5790-4060-BEB8-0B085C30073E}"/>
              </a:ext>
            </a:extLst>
          </p:cNvPr>
          <p:cNvSpPr txBox="1">
            <a:spLocks/>
          </p:cNvSpPr>
          <p:nvPr/>
        </p:nvSpPr>
        <p:spPr>
          <a:xfrm>
            <a:off x="647774" y="1546333"/>
            <a:ext cx="7848451" cy="4461801"/>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①医療のバックアップ</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②</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24</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時間看護師常駐</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③費用</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④アクセス</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00000"/>
              </a:lnSpc>
              <a:buFont typeface="Corbel" pitchFamily="34" charse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⑤設備</a:t>
            </a:r>
          </a:p>
        </p:txBody>
      </p:sp>
    </p:spTree>
    <p:extLst>
      <p:ext uri="{BB962C8B-B14F-4D97-AF65-F5344CB8AC3E}">
        <p14:creationId xmlns:p14="http://schemas.microsoft.com/office/powerpoint/2010/main" val="8975902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31817A6-1E35-418C-9FBC-8F7E01B7E31A}"/>
              </a:ext>
            </a:extLst>
          </p:cNvPr>
          <p:cNvSpPr>
            <a:spLocks noGrp="1"/>
          </p:cNvSpPr>
          <p:nvPr>
            <p:ph type="title"/>
          </p:nvPr>
        </p:nvSpPr>
        <p:spPr>
          <a:xfrm>
            <a:off x="240280" y="86484"/>
            <a:ext cx="8527201"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受診（</a:t>
            </a:r>
            <a:r>
              <a:rPr lang="en-US" altLang="ja-JP" b="1" dirty="0">
                <a:solidFill>
                  <a:srgbClr val="DF5327"/>
                </a:solidFill>
                <a:latin typeface="メイリオ" panose="020B0604030504040204" pitchFamily="50" charset="-128"/>
                <a:ea typeface="メイリオ" panose="020B0604030504040204" pitchFamily="50" charset="-128"/>
              </a:rPr>
              <a:t>1</a:t>
            </a:r>
            <a:r>
              <a:rPr lang="ja-JP" altLang="en-US" b="1" dirty="0">
                <a:solidFill>
                  <a:srgbClr val="DF5327"/>
                </a:solidFill>
                <a:latin typeface="メイリオ" panose="020B0604030504040204" pitchFamily="50" charset="-128"/>
                <a:ea typeface="メイリオ" panose="020B0604030504040204" pitchFamily="50" charset="-128"/>
              </a:rPr>
              <a:t>） 　受診の発起人はだれか</a:t>
            </a:r>
          </a:p>
        </p:txBody>
      </p:sp>
      <p:sp>
        <p:nvSpPr>
          <p:cNvPr id="3" name="コンテンツ プレースホルダー 2">
            <a:extLst>
              <a:ext uri="{FF2B5EF4-FFF2-40B4-BE49-F238E27FC236}">
                <a16:creationId xmlns:a16="http://schemas.microsoft.com/office/drawing/2014/main" id="{7F8D2577-B2CD-4596-AA5A-F09402F3C020}"/>
              </a:ext>
            </a:extLst>
          </p:cNvPr>
          <p:cNvSpPr>
            <a:spLocks noGrp="1"/>
          </p:cNvSpPr>
          <p:nvPr>
            <p:ph idx="1"/>
          </p:nvPr>
        </p:nvSpPr>
        <p:spPr>
          <a:xfrm>
            <a:off x="739805" y="1905317"/>
            <a:ext cx="7404653" cy="4038600"/>
          </a:xfrm>
        </p:spPr>
        <p:txBody>
          <a:bodyPr>
            <a:normAutofit/>
          </a:bodyPr>
          <a:lstStyle/>
          <a:p>
            <a:pPr marL="34290" indent="0">
              <a:lnSpc>
                <a:spcPct val="150000"/>
              </a:lnSpc>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１．本人が自発的</a:t>
            </a:r>
            <a:endParaRPr kumimoji="1"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２．家族が主導</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kumimoji="1" lang="ja-JP" altLang="en-US" sz="3200" b="1" dirty="0">
                <a:solidFill>
                  <a:srgbClr val="FF0000"/>
                </a:solidFill>
                <a:latin typeface="メイリオ" panose="020B0604030504040204" pitchFamily="50" charset="-128"/>
                <a:ea typeface="メイリオ" panose="020B0604030504040204" pitchFamily="50" charset="-128"/>
              </a:rPr>
              <a:t>今後の方向性に大きな違いが出る</a:t>
            </a:r>
            <a:endParaRPr kumimoji="1" lang="en-US" altLang="ja-JP" sz="3200" b="1" dirty="0">
              <a:solidFill>
                <a:srgbClr val="FF0000"/>
              </a:solidFill>
              <a:latin typeface="メイリオ" panose="020B0604030504040204" pitchFamily="50" charset="-128"/>
              <a:ea typeface="メイリオ" panose="020B0604030504040204" pitchFamily="50" charset="-128"/>
            </a:endParaRPr>
          </a:p>
          <a:p>
            <a:pPr marL="34290" indent="0">
              <a:lnSpc>
                <a:spcPct val="150000"/>
              </a:lnSpc>
              <a:buNone/>
            </a:pPr>
            <a:endParaRPr kumimoji="1" lang="ja-JP" altLang="en-US" sz="3200" dirty="0">
              <a:solidFill>
                <a:schemeClr val="tx1"/>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6F364703-1B71-49D7-80B3-5319F6B6E971}"/>
              </a:ext>
            </a:extLst>
          </p:cNvPr>
          <p:cNvSpPr>
            <a:spLocks noGrp="1"/>
          </p:cNvSpPr>
          <p:nvPr>
            <p:ph type="sldNum" sz="quarter" idx="12"/>
          </p:nvPr>
        </p:nvSpPr>
        <p:spPr/>
        <p:txBody>
          <a:bodyPr/>
          <a:lstStyle/>
          <a:p>
            <a:fld id="{4FAB73BC-B049-4115-A692-8D63A059BFB8}" type="slidenum">
              <a:rPr lang="en-US" smtClean="0"/>
              <a:pPr/>
              <a:t>61</a:t>
            </a:fld>
            <a:endParaRPr lang="en-US" dirty="0"/>
          </a:p>
        </p:txBody>
      </p:sp>
    </p:spTree>
    <p:extLst>
      <p:ext uri="{BB962C8B-B14F-4D97-AF65-F5344CB8AC3E}">
        <p14:creationId xmlns:p14="http://schemas.microsoft.com/office/powerpoint/2010/main" val="28980605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F1E5834-0100-4855-859C-CDDCA8651098}"/>
              </a:ext>
            </a:extLst>
          </p:cNvPr>
          <p:cNvSpPr>
            <a:spLocks noGrp="1"/>
          </p:cNvSpPr>
          <p:nvPr>
            <p:ph type="title"/>
          </p:nvPr>
        </p:nvSpPr>
        <p:spPr>
          <a:xfrm>
            <a:off x="353911" y="282429"/>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本人が認知症と認めない場合</a:t>
            </a:r>
            <a:br>
              <a:rPr lang="en-US" altLang="ja-JP" b="1" dirty="0">
                <a:solidFill>
                  <a:srgbClr val="DF5327"/>
                </a:solidFill>
                <a:latin typeface="メイリオ" panose="020B0604030504040204" pitchFamily="50" charset="-128"/>
                <a:ea typeface="メイリオ" panose="020B0604030504040204" pitchFamily="50" charset="-128"/>
              </a:rPr>
            </a:br>
            <a:r>
              <a:rPr lang="ja-JP" altLang="en-US" b="1" dirty="0">
                <a:solidFill>
                  <a:srgbClr val="DF5327"/>
                </a:solidFill>
                <a:latin typeface="メイリオ" panose="020B0604030504040204" pitchFamily="50" charset="-128"/>
                <a:ea typeface="メイリオ" panose="020B0604030504040204" pitchFamily="50" charset="-128"/>
              </a:rPr>
              <a:t>どうやって受診させるか</a:t>
            </a:r>
          </a:p>
        </p:txBody>
      </p:sp>
      <p:sp>
        <p:nvSpPr>
          <p:cNvPr id="3" name="コンテンツ プレースホルダー 2">
            <a:extLst>
              <a:ext uri="{FF2B5EF4-FFF2-40B4-BE49-F238E27FC236}">
                <a16:creationId xmlns:a16="http://schemas.microsoft.com/office/drawing/2014/main" id="{6A2E8EE5-DD65-4049-9AD1-8FC8F350E593}"/>
              </a:ext>
            </a:extLst>
          </p:cNvPr>
          <p:cNvSpPr>
            <a:spLocks noGrp="1"/>
          </p:cNvSpPr>
          <p:nvPr>
            <p:ph idx="1"/>
          </p:nvPr>
        </p:nvSpPr>
        <p:spPr>
          <a:xfrm>
            <a:off x="869673" y="2183235"/>
            <a:ext cx="7404653" cy="4038600"/>
          </a:xfrm>
        </p:spPr>
        <p:txBody>
          <a:bodyPr>
            <a:normAutofit/>
          </a:bodyPr>
          <a:lstStyle/>
          <a:p>
            <a:pPr marL="34290" indent="0">
              <a:lnSpc>
                <a:spcPct val="150000"/>
              </a:lnSpc>
              <a:buNone/>
            </a:pPr>
            <a:r>
              <a:rPr kumimoji="1" lang="ja-JP" altLang="en-US" sz="3600" dirty="0">
                <a:solidFill>
                  <a:schemeClr val="tx2">
                    <a:lumMod val="75000"/>
                  </a:schemeClr>
                </a:solidFill>
                <a:latin typeface="メイリオ" panose="020B0604030504040204" pitchFamily="50" charset="-128"/>
                <a:ea typeface="メイリオ" panose="020B0604030504040204" pitchFamily="50" charset="-128"/>
              </a:rPr>
              <a:t>①家族代理受診</a:t>
            </a:r>
            <a:endParaRPr kumimoji="1" lang="en-US" altLang="ja-JP" sz="3600" dirty="0">
              <a:solidFill>
                <a:schemeClr val="tx2">
                  <a:lumMod val="75000"/>
                </a:schemeClr>
              </a:solidFill>
              <a:latin typeface="メイリオ" panose="020B0604030504040204" pitchFamily="50" charset="-128"/>
              <a:ea typeface="メイリオ" panose="020B0604030504040204" pitchFamily="50" charset="-128"/>
            </a:endParaRPr>
          </a:p>
          <a:p>
            <a:pPr marL="34290" indent="0">
              <a:lnSpc>
                <a:spcPct val="150000"/>
              </a:lnSpc>
              <a:buNone/>
            </a:pPr>
            <a:r>
              <a:rPr lang="ja-JP" altLang="en-US" sz="3600" dirty="0">
                <a:solidFill>
                  <a:schemeClr val="tx2">
                    <a:lumMod val="75000"/>
                  </a:schemeClr>
                </a:solidFill>
                <a:latin typeface="メイリオ" panose="020B0604030504040204" pitchFamily="50" charset="-128"/>
                <a:ea typeface="メイリオ" panose="020B0604030504040204" pitchFamily="50" charset="-128"/>
              </a:rPr>
              <a:t>②「健康診断」という理由</a:t>
            </a:r>
            <a:endParaRPr lang="en-US" altLang="ja-JP" sz="3600" dirty="0">
              <a:solidFill>
                <a:schemeClr val="tx2">
                  <a:lumMod val="75000"/>
                </a:schemeClr>
              </a:solidFill>
              <a:latin typeface="メイリオ" panose="020B0604030504040204" pitchFamily="50" charset="-128"/>
              <a:ea typeface="メイリオ" panose="020B0604030504040204" pitchFamily="50" charset="-128"/>
            </a:endParaRPr>
          </a:p>
          <a:p>
            <a:pPr marL="34290" indent="0">
              <a:lnSpc>
                <a:spcPct val="150000"/>
              </a:lnSpc>
              <a:buNone/>
            </a:pPr>
            <a:r>
              <a:rPr kumimoji="1" lang="ja-JP" altLang="en-US" sz="3600" dirty="0">
                <a:solidFill>
                  <a:schemeClr val="tx2">
                    <a:lumMod val="75000"/>
                  </a:schemeClr>
                </a:solidFill>
                <a:latin typeface="メイリオ" panose="020B0604030504040204" pitchFamily="50" charset="-128"/>
                <a:ea typeface="メイリオ" panose="020B0604030504040204" pitchFamily="50" charset="-128"/>
              </a:rPr>
              <a:t>③親しい友人等の第三者のすすめ</a:t>
            </a:r>
          </a:p>
        </p:txBody>
      </p:sp>
      <p:sp>
        <p:nvSpPr>
          <p:cNvPr id="4" name="スライド番号プレースホルダー 3">
            <a:extLst>
              <a:ext uri="{FF2B5EF4-FFF2-40B4-BE49-F238E27FC236}">
                <a16:creationId xmlns:a16="http://schemas.microsoft.com/office/drawing/2014/main" id="{04FBABBD-C773-4BD9-8ECD-ED3306B7DDA3}"/>
              </a:ext>
            </a:extLst>
          </p:cNvPr>
          <p:cNvSpPr>
            <a:spLocks noGrp="1"/>
          </p:cNvSpPr>
          <p:nvPr>
            <p:ph type="sldNum" sz="quarter" idx="12"/>
          </p:nvPr>
        </p:nvSpPr>
        <p:spPr/>
        <p:txBody>
          <a:bodyPr/>
          <a:lstStyle/>
          <a:p>
            <a:fld id="{4FAB73BC-B049-4115-A692-8D63A059BFB8}" type="slidenum">
              <a:rPr lang="en-US" smtClean="0"/>
              <a:pPr/>
              <a:t>62</a:t>
            </a:fld>
            <a:endParaRPr lang="en-US" dirty="0"/>
          </a:p>
        </p:txBody>
      </p:sp>
    </p:spTree>
    <p:extLst>
      <p:ext uri="{BB962C8B-B14F-4D97-AF65-F5344CB8AC3E}">
        <p14:creationId xmlns:p14="http://schemas.microsoft.com/office/powerpoint/2010/main" val="30780485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31817A6-1E35-418C-9FBC-8F7E01B7E31A}"/>
              </a:ext>
            </a:extLst>
          </p:cNvPr>
          <p:cNvSpPr>
            <a:spLocks noGrp="1"/>
          </p:cNvSpPr>
          <p:nvPr>
            <p:ph type="title"/>
          </p:nvPr>
        </p:nvSpPr>
        <p:spPr>
          <a:xfrm>
            <a:off x="240281" y="90503"/>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受診（</a:t>
            </a:r>
            <a:r>
              <a:rPr lang="en-US" altLang="ja-JP" b="1" dirty="0">
                <a:solidFill>
                  <a:srgbClr val="DF5327"/>
                </a:solidFill>
                <a:latin typeface="メイリオ" panose="020B0604030504040204" pitchFamily="50" charset="-128"/>
                <a:ea typeface="メイリオ" panose="020B0604030504040204" pitchFamily="50" charset="-128"/>
              </a:rPr>
              <a:t>2</a:t>
            </a:r>
            <a:r>
              <a:rPr lang="ja-JP" altLang="en-US" b="1" dirty="0">
                <a:solidFill>
                  <a:srgbClr val="DF5327"/>
                </a:solidFill>
                <a:latin typeface="メイリオ" panose="020B0604030504040204" pitchFamily="50" charset="-128"/>
                <a:ea typeface="メイリオ" panose="020B0604030504040204" pitchFamily="50" charset="-128"/>
              </a:rPr>
              <a:t>） 　受診する理由</a:t>
            </a:r>
          </a:p>
        </p:txBody>
      </p:sp>
      <p:sp>
        <p:nvSpPr>
          <p:cNvPr id="3" name="コンテンツ プレースホルダー 2">
            <a:extLst>
              <a:ext uri="{FF2B5EF4-FFF2-40B4-BE49-F238E27FC236}">
                <a16:creationId xmlns:a16="http://schemas.microsoft.com/office/drawing/2014/main" id="{7F8D2577-B2CD-4596-AA5A-F09402F3C020}"/>
              </a:ext>
            </a:extLst>
          </p:cNvPr>
          <p:cNvSpPr>
            <a:spLocks noGrp="1"/>
          </p:cNvSpPr>
          <p:nvPr>
            <p:ph idx="1"/>
          </p:nvPr>
        </p:nvSpPr>
        <p:spPr>
          <a:xfrm>
            <a:off x="552047" y="1292226"/>
            <a:ext cx="7404653" cy="5033812"/>
          </a:xfrm>
        </p:spPr>
        <p:txBody>
          <a:bodyPr>
            <a:normAutofit/>
          </a:bodyPr>
          <a:lstStyle/>
          <a:p>
            <a:pPr marL="34290" indent="0">
              <a:lnSpc>
                <a:spcPct val="150000"/>
              </a:lnSpc>
              <a:buNone/>
            </a:pPr>
            <a:r>
              <a:rPr kumimoji="1" lang="en-US" altLang="ja-JP" sz="3600" dirty="0">
                <a:solidFill>
                  <a:schemeClr val="tx2">
                    <a:lumMod val="50000"/>
                  </a:schemeClr>
                </a:solidFill>
                <a:latin typeface="メイリオ" panose="020B0604030504040204" pitchFamily="50" charset="-128"/>
                <a:ea typeface="メイリオ" panose="020B0604030504040204" pitchFamily="50" charset="-128"/>
              </a:rPr>
              <a:t>1.</a:t>
            </a:r>
            <a:r>
              <a:rPr kumimoji="1" lang="ja-JP" altLang="en-US" sz="3600" dirty="0">
                <a:solidFill>
                  <a:schemeClr val="tx2">
                    <a:lumMod val="50000"/>
                  </a:schemeClr>
                </a:solidFill>
                <a:latin typeface="メイリオ" panose="020B0604030504040204" pitchFamily="50" charset="-128"/>
                <a:ea typeface="メイリオ" panose="020B0604030504040204" pitchFamily="50" charset="-128"/>
              </a:rPr>
              <a:t>認知症かどうか知りたい</a:t>
            </a:r>
            <a:endParaRPr kumimoji="1" lang="en-US" altLang="ja-JP" sz="36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lang="en-US" altLang="ja-JP" sz="3600" dirty="0">
                <a:solidFill>
                  <a:schemeClr val="tx2">
                    <a:lumMod val="50000"/>
                  </a:schemeClr>
                </a:solidFill>
                <a:latin typeface="メイリオ" panose="020B0604030504040204" pitchFamily="50" charset="-128"/>
                <a:ea typeface="メイリオ" panose="020B0604030504040204" pitchFamily="50" charset="-128"/>
              </a:rPr>
              <a:t>2.</a:t>
            </a:r>
            <a:r>
              <a:rPr lang="ja-JP" altLang="en-US" sz="3600" dirty="0">
                <a:solidFill>
                  <a:schemeClr val="tx2">
                    <a:lumMod val="50000"/>
                  </a:schemeClr>
                </a:solidFill>
                <a:latin typeface="メイリオ" panose="020B0604030504040204" pitchFamily="50" charset="-128"/>
                <a:ea typeface="メイリオ" panose="020B0604030504040204" pitchFamily="50" charset="-128"/>
              </a:rPr>
              <a:t>認知症と診断されているが、　　　</a:t>
            </a:r>
            <a:endParaRPr lang="en-US" altLang="ja-JP" sz="36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lang="ja-JP" altLang="en-US" sz="3600" dirty="0">
                <a:solidFill>
                  <a:schemeClr val="tx2">
                    <a:lumMod val="50000"/>
                  </a:schemeClr>
                </a:solidFill>
                <a:latin typeface="メイリオ" panose="020B0604030504040204" pitchFamily="50" charset="-128"/>
                <a:ea typeface="メイリオ" panose="020B0604030504040204" pitchFamily="50" charset="-128"/>
              </a:rPr>
              <a:t>　今後どうなるか知りたい</a:t>
            </a:r>
            <a:endParaRPr lang="en-US" altLang="ja-JP" sz="36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kumimoji="1" lang="en-US" altLang="ja-JP" sz="3600" dirty="0">
                <a:solidFill>
                  <a:schemeClr val="tx2">
                    <a:lumMod val="50000"/>
                  </a:schemeClr>
                </a:solidFill>
                <a:latin typeface="メイリオ" panose="020B0604030504040204" pitchFamily="50" charset="-128"/>
                <a:ea typeface="メイリオ" panose="020B0604030504040204" pitchFamily="50" charset="-128"/>
              </a:rPr>
              <a:t>3.</a:t>
            </a:r>
            <a:r>
              <a:rPr kumimoji="1" lang="ja-JP" altLang="en-US" sz="3600" dirty="0">
                <a:solidFill>
                  <a:schemeClr val="tx2">
                    <a:lumMod val="50000"/>
                  </a:schemeClr>
                </a:solidFill>
                <a:latin typeface="メイリオ" panose="020B0604030504040204" pitchFamily="50" charset="-128"/>
                <a:ea typeface="メイリオ" panose="020B0604030504040204" pitchFamily="50" charset="-128"/>
              </a:rPr>
              <a:t>精密検査をしたい</a:t>
            </a:r>
          </a:p>
        </p:txBody>
      </p:sp>
      <p:sp>
        <p:nvSpPr>
          <p:cNvPr id="4" name="スライド番号プレースホルダー 3">
            <a:extLst>
              <a:ext uri="{FF2B5EF4-FFF2-40B4-BE49-F238E27FC236}">
                <a16:creationId xmlns:a16="http://schemas.microsoft.com/office/drawing/2014/main" id="{6F364703-1B71-49D7-80B3-5319F6B6E971}"/>
              </a:ext>
            </a:extLst>
          </p:cNvPr>
          <p:cNvSpPr>
            <a:spLocks noGrp="1"/>
          </p:cNvSpPr>
          <p:nvPr>
            <p:ph type="sldNum" sz="quarter" idx="12"/>
          </p:nvPr>
        </p:nvSpPr>
        <p:spPr/>
        <p:txBody>
          <a:bodyPr/>
          <a:lstStyle/>
          <a:p>
            <a:fld id="{4FAB73BC-B049-4115-A692-8D63A059BFB8}" type="slidenum">
              <a:rPr lang="en-US" smtClean="0"/>
              <a:pPr/>
              <a:t>63</a:t>
            </a:fld>
            <a:endParaRPr lang="en-US" dirty="0"/>
          </a:p>
        </p:txBody>
      </p:sp>
      <p:sp>
        <p:nvSpPr>
          <p:cNvPr id="5" name="タイトル 1">
            <a:extLst>
              <a:ext uri="{FF2B5EF4-FFF2-40B4-BE49-F238E27FC236}">
                <a16:creationId xmlns:a16="http://schemas.microsoft.com/office/drawing/2014/main" id="{2DD2651C-437C-4DD9-93A1-474160DD429C}"/>
              </a:ext>
            </a:extLst>
          </p:cNvPr>
          <p:cNvSpPr txBox="1">
            <a:spLocks/>
          </p:cNvSpPr>
          <p:nvPr/>
        </p:nvSpPr>
        <p:spPr>
          <a:xfrm>
            <a:off x="6581940" y="1418469"/>
            <a:ext cx="2561149" cy="86901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kumimoji="1" sz="4000" b="1" kern="1200">
                <a:solidFill>
                  <a:schemeClr val="accent1"/>
                </a:solidFill>
                <a:latin typeface="メイリオ" panose="020B0604030504040204" pitchFamily="50" charset="-128"/>
                <a:ea typeface="メイリオ" panose="020B0604030504040204" pitchFamily="50" charset="-128"/>
                <a:cs typeface="+mj-cs"/>
              </a:defRPr>
            </a:lvl1pPr>
          </a:lstStyle>
          <a:p>
            <a:r>
              <a:rPr lang="ja-JP" altLang="en-US" sz="3200" dirty="0">
                <a:solidFill>
                  <a:srgbClr val="FF0000"/>
                </a:solidFill>
              </a:rPr>
              <a:t>本人・家族</a:t>
            </a:r>
          </a:p>
        </p:txBody>
      </p:sp>
      <p:sp>
        <p:nvSpPr>
          <p:cNvPr id="6" name="タイトル 1">
            <a:extLst>
              <a:ext uri="{FF2B5EF4-FFF2-40B4-BE49-F238E27FC236}">
                <a16:creationId xmlns:a16="http://schemas.microsoft.com/office/drawing/2014/main" id="{1AD6D4F3-920D-4593-B748-AEDC727BE820}"/>
              </a:ext>
            </a:extLst>
          </p:cNvPr>
          <p:cNvSpPr txBox="1">
            <a:spLocks/>
          </p:cNvSpPr>
          <p:nvPr/>
        </p:nvSpPr>
        <p:spPr>
          <a:xfrm>
            <a:off x="7312289" y="2367833"/>
            <a:ext cx="1279664" cy="86901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kumimoji="1" sz="4000" b="1" kern="1200">
                <a:solidFill>
                  <a:schemeClr val="accent1"/>
                </a:solidFill>
                <a:latin typeface="メイリオ" panose="020B0604030504040204" pitchFamily="50" charset="-128"/>
                <a:ea typeface="メイリオ" panose="020B0604030504040204" pitchFamily="50" charset="-128"/>
                <a:cs typeface="+mj-cs"/>
              </a:defRPr>
            </a:lvl1pPr>
          </a:lstStyle>
          <a:p>
            <a:r>
              <a:rPr lang="ja-JP" altLang="en-US" sz="3200" dirty="0">
                <a:solidFill>
                  <a:srgbClr val="FF0000"/>
                </a:solidFill>
              </a:rPr>
              <a:t>家族</a:t>
            </a:r>
          </a:p>
        </p:txBody>
      </p:sp>
      <p:sp>
        <p:nvSpPr>
          <p:cNvPr id="7" name="タイトル 1">
            <a:extLst>
              <a:ext uri="{FF2B5EF4-FFF2-40B4-BE49-F238E27FC236}">
                <a16:creationId xmlns:a16="http://schemas.microsoft.com/office/drawing/2014/main" id="{56276A38-8950-431E-BE2A-D261AF3E2185}"/>
              </a:ext>
            </a:extLst>
          </p:cNvPr>
          <p:cNvSpPr txBox="1">
            <a:spLocks/>
          </p:cNvSpPr>
          <p:nvPr/>
        </p:nvSpPr>
        <p:spPr>
          <a:xfrm>
            <a:off x="4909255" y="4279700"/>
            <a:ext cx="4233834" cy="869011"/>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kumimoji="1" sz="4000" b="1" kern="1200">
                <a:solidFill>
                  <a:schemeClr val="accent1"/>
                </a:solidFill>
                <a:latin typeface="メイリオ" panose="020B0604030504040204" pitchFamily="50" charset="-128"/>
                <a:ea typeface="メイリオ" panose="020B0604030504040204" pitchFamily="50" charset="-128"/>
                <a:cs typeface="+mj-cs"/>
              </a:defRPr>
            </a:lvl1pPr>
          </a:lstStyle>
          <a:p>
            <a:r>
              <a:rPr lang="ja-JP" altLang="en-US" sz="2800" dirty="0">
                <a:solidFill>
                  <a:srgbClr val="FF0000"/>
                </a:solidFill>
              </a:rPr>
              <a:t>認知症疾患医療センター</a:t>
            </a:r>
          </a:p>
        </p:txBody>
      </p:sp>
    </p:spTree>
    <p:extLst>
      <p:ext uri="{BB962C8B-B14F-4D97-AF65-F5344CB8AC3E}">
        <p14:creationId xmlns:p14="http://schemas.microsoft.com/office/powerpoint/2010/main" val="378418956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31817A6-1E35-418C-9FBC-8F7E01B7E31A}"/>
              </a:ext>
            </a:extLst>
          </p:cNvPr>
          <p:cNvSpPr>
            <a:spLocks noGrp="1"/>
          </p:cNvSpPr>
          <p:nvPr>
            <p:ph type="title"/>
          </p:nvPr>
        </p:nvSpPr>
        <p:spPr>
          <a:xfrm>
            <a:off x="240281" y="83820"/>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告知（</a:t>
            </a:r>
            <a:r>
              <a:rPr lang="en-US" altLang="ja-JP" b="1" dirty="0">
                <a:solidFill>
                  <a:srgbClr val="DF5327"/>
                </a:solidFill>
                <a:latin typeface="メイリオ" panose="020B0604030504040204" pitchFamily="50" charset="-128"/>
                <a:ea typeface="メイリオ" panose="020B0604030504040204" pitchFamily="50" charset="-128"/>
              </a:rPr>
              <a:t>1</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3" name="コンテンツ プレースホルダー 2">
            <a:extLst>
              <a:ext uri="{FF2B5EF4-FFF2-40B4-BE49-F238E27FC236}">
                <a16:creationId xmlns:a16="http://schemas.microsoft.com/office/drawing/2014/main" id="{7F8D2577-B2CD-4596-AA5A-F09402F3C020}"/>
              </a:ext>
            </a:extLst>
          </p:cNvPr>
          <p:cNvSpPr>
            <a:spLocks noGrp="1"/>
          </p:cNvSpPr>
          <p:nvPr>
            <p:ph idx="1"/>
          </p:nvPr>
        </p:nvSpPr>
        <p:spPr>
          <a:xfrm>
            <a:off x="740051" y="1440180"/>
            <a:ext cx="7663897" cy="4038600"/>
          </a:xfrm>
        </p:spPr>
        <p:txBody>
          <a:bodyPr>
            <a:normAutofit fontScale="92500"/>
          </a:bodyPr>
          <a:lstStyle/>
          <a:p>
            <a:pPr>
              <a:lnSpc>
                <a:spcPct val="150000"/>
              </a:lnSpc>
              <a:buClr>
                <a:schemeClr val="tx1"/>
              </a:buClr>
              <a:buFont typeface="Arial" panose="020B0604020202020204" pitchFamily="34" charset="0"/>
              <a:buChar char="•"/>
            </a:pPr>
            <a:r>
              <a:rPr kumimoji="1" lang="ja-JP" altLang="en-US" sz="3600" dirty="0">
                <a:solidFill>
                  <a:schemeClr val="tx2">
                    <a:lumMod val="50000"/>
                  </a:schemeClr>
                </a:solidFill>
                <a:latin typeface="メイリオ" panose="020B0604030504040204" pitchFamily="50" charset="-128"/>
                <a:ea typeface="メイリオ" panose="020B0604030504040204" pitchFamily="50" charset="-128"/>
              </a:rPr>
              <a:t>がんの告知よりも難しい</a:t>
            </a:r>
            <a:endParaRPr kumimoji="1" lang="en-US" altLang="ja-JP" sz="3600" dirty="0">
              <a:solidFill>
                <a:schemeClr val="tx2">
                  <a:lumMod val="50000"/>
                </a:schemeClr>
              </a:solidFill>
              <a:latin typeface="メイリオ" panose="020B0604030504040204" pitchFamily="50" charset="-128"/>
              <a:ea typeface="メイリオ" panose="020B0604030504040204" pitchFamily="50" charset="-128"/>
            </a:endParaRPr>
          </a:p>
          <a:p>
            <a:pPr>
              <a:lnSpc>
                <a:spcPct val="150000"/>
              </a:lnSpc>
              <a:buClr>
                <a:schemeClr val="tx1"/>
              </a:buClr>
              <a:buFont typeface="Arial" panose="020B0604020202020204" pitchFamily="34" charset="0"/>
              <a:buChar char="•"/>
            </a:pPr>
            <a:r>
              <a:rPr lang="ja-JP" altLang="en-US" sz="3600" dirty="0">
                <a:solidFill>
                  <a:schemeClr val="tx2">
                    <a:lumMod val="50000"/>
                  </a:schemeClr>
                </a:solidFill>
                <a:latin typeface="メイリオ" panose="020B0604030504040204" pitchFamily="50" charset="-128"/>
                <a:ea typeface="メイリオ" panose="020B0604030504040204" pitchFamily="50" charset="-128"/>
              </a:rPr>
              <a:t>席を立って帰る患者さんもいる</a:t>
            </a:r>
            <a:endParaRPr lang="en-US" altLang="ja-JP" sz="3600" dirty="0">
              <a:solidFill>
                <a:schemeClr val="tx2">
                  <a:lumMod val="50000"/>
                </a:schemeClr>
              </a:solidFill>
              <a:latin typeface="メイリオ" panose="020B0604030504040204" pitchFamily="50" charset="-128"/>
              <a:ea typeface="メイリオ" panose="020B0604030504040204" pitchFamily="50" charset="-128"/>
            </a:endParaRPr>
          </a:p>
          <a:p>
            <a:pPr>
              <a:lnSpc>
                <a:spcPct val="150000"/>
              </a:lnSpc>
              <a:buClr>
                <a:schemeClr val="tx1"/>
              </a:buClr>
              <a:buFont typeface="Arial" panose="020B0604020202020204" pitchFamily="34" charset="0"/>
              <a:buChar char="•"/>
            </a:pPr>
            <a:r>
              <a:rPr kumimoji="1" lang="ja-JP" altLang="en-US" sz="3600" dirty="0">
                <a:solidFill>
                  <a:schemeClr val="tx2">
                    <a:lumMod val="50000"/>
                  </a:schemeClr>
                </a:solidFill>
                <a:latin typeface="メイリオ" panose="020B0604030504040204" pitchFamily="50" charset="-128"/>
                <a:ea typeface="メイリオ" panose="020B0604030504040204" pitchFamily="50" charset="-128"/>
              </a:rPr>
              <a:t>担当医にとって次回受診に繋げるには告知のタイミングはとても重要</a:t>
            </a:r>
          </a:p>
        </p:txBody>
      </p:sp>
      <p:sp>
        <p:nvSpPr>
          <p:cNvPr id="4" name="スライド番号プレースホルダー 3">
            <a:extLst>
              <a:ext uri="{FF2B5EF4-FFF2-40B4-BE49-F238E27FC236}">
                <a16:creationId xmlns:a16="http://schemas.microsoft.com/office/drawing/2014/main" id="{6F364703-1B71-49D7-80B3-5319F6B6E971}"/>
              </a:ext>
            </a:extLst>
          </p:cNvPr>
          <p:cNvSpPr>
            <a:spLocks noGrp="1"/>
          </p:cNvSpPr>
          <p:nvPr>
            <p:ph type="sldNum" sz="quarter" idx="12"/>
          </p:nvPr>
        </p:nvSpPr>
        <p:spPr/>
        <p:txBody>
          <a:bodyPr/>
          <a:lstStyle/>
          <a:p>
            <a:fld id="{4FAB73BC-B049-4115-A692-8D63A059BFB8}" type="slidenum">
              <a:rPr lang="en-US" smtClean="0"/>
              <a:pPr/>
              <a:t>64</a:t>
            </a:fld>
            <a:endParaRPr lang="en-US" dirty="0"/>
          </a:p>
        </p:txBody>
      </p:sp>
    </p:spTree>
    <p:extLst>
      <p:ext uri="{BB962C8B-B14F-4D97-AF65-F5344CB8AC3E}">
        <p14:creationId xmlns:p14="http://schemas.microsoft.com/office/powerpoint/2010/main" val="11139656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1">
            <a:extLst>
              <a:ext uri="{FF2B5EF4-FFF2-40B4-BE49-F238E27FC236}">
                <a16:creationId xmlns:a16="http://schemas.microsoft.com/office/drawing/2014/main" id="{E54EB116-3A86-4396-AB31-663B3C68E145}"/>
              </a:ext>
            </a:extLst>
          </p:cNvPr>
          <p:cNvSpPr>
            <a:spLocks noGrp="1"/>
          </p:cNvSpPr>
          <p:nvPr>
            <p:ph type="title"/>
          </p:nvPr>
        </p:nvSpPr>
        <p:spPr>
          <a:xfrm>
            <a:off x="240281" y="86484"/>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告知（</a:t>
            </a:r>
            <a:r>
              <a:rPr lang="en-US" altLang="ja-JP" b="1" dirty="0">
                <a:solidFill>
                  <a:srgbClr val="DF5327"/>
                </a:solidFill>
                <a:latin typeface="メイリオ" panose="020B0604030504040204" pitchFamily="50" charset="-128"/>
                <a:ea typeface="メイリオ" panose="020B0604030504040204" pitchFamily="50" charset="-128"/>
              </a:rPr>
              <a:t>2</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3" name="コンテンツ プレースホルダー 2">
            <a:extLst>
              <a:ext uri="{FF2B5EF4-FFF2-40B4-BE49-F238E27FC236}">
                <a16:creationId xmlns:a16="http://schemas.microsoft.com/office/drawing/2014/main" id="{80BAA89A-6518-4AC7-8A1E-16B252E0C316}"/>
              </a:ext>
            </a:extLst>
          </p:cNvPr>
          <p:cNvSpPr>
            <a:spLocks noGrp="1"/>
          </p:cNvSpPr>
          <p:nvPr>
            <p:ph idx="1"/>
          </p:nvPr>
        </p:nvSpPr>
        <p:spPr>
          <a:xfrm>
            <a:off x="806916" y="1544212"/>
            <a:ext cx="7404653" cy="4038600"/>
          </a:xfrm>
        </p:spPr>
        <p:txBody>
          <a:bodyPr>
            <a:normAutofit lnSpcReduction="10000"/>
          </a:bodyPr>
          <a:lstStyle/>
          <a:p>
            <a:pPr marL="34290" indent="0">
              <a:lnSpc>
                <a:spcPct val="150000"/>
              </a:lnSpc>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告知を受容した場合</a:t>
            </a:r>
            <a:endParaRPr kumimoji="1"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・メンタル面のサポート</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・要介護認定申請</a:t>
            </a:r>
            <a:endParaRPr kumimoji="1"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・介護サービス導入検討</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lnSpc>
                <a:spcPct val="150000"/>
              </a:lnSpc>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・精密検査をすすめるか</a:t>
            </a:r>
            <a:endParaRPr kumimoji="1" lang="en-US" altLang="ja-JP" sz="32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190272DB-3AAF-4E7E-8047-F6633C48BAE9}"/>
              </a:ext>
            </a:extLst>
          </p:cNvPr>
          <p:cNvSpPr>
            <a:spLocks noGrp="1"/>
          </p:cNvSpPr>
          <p:nvPr>
            <p:ph type="sldNum" sz="quarter" idx="12"/>
          </p:nvPr>
        </p:nvSpPr>
        <p:spPr/>
        <p:txBody>
          <a:bodyPr/>
          <a:lstStyle/>
          <a:p>
            <a:fld id="{4FAB73BC-B049-4115-A692-8D63A059BFB8}" type="slidenum">
              <a:rPr lang="en-US" smtClean="0"/>
              <a:pPr/>
              <a:t>65</a:t>
            </a:fld>
            <a:endParaRPr lang="en-US" dirty="0"/>
          </a:p>
        </p:txBody>
      </p:sp>
    </p:spTree>
    <p:extLst>
      <p:ext uri="{BB962C8B-B14F-4D97-AF65-F5344CB8AC3E}">
        <p14:creationId xmlns:p14="http://schemas.microsoft.com/office/powerpoint/2010/main" val="68658421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98A5975-0B75-488A-8A03-F30A689FCCB9}"/>
              </a:ext>
            </a:extLst>
          </p:cNvPr>
          <p:cNvSpPr>
            <a:spLocks noGrp="1"/>
          </p:cNvSpPr>
          <p:nvPr>
            <p:ph type="title"/>
          </p:nvPr>
        </p:nvSpPr>
        <p:spPr>
          <a:xfrm>
            <a:off x="317894" y="375537"/>
            <a:ext cx="8449588" cy="773742"/>
          </a:xfrm>
        </p:spPr>
        <p:txBody>
          <a:bodyPr vert="horz" lIns="68580" tIns="34290" rIns="68580" bIns="34290" rtlCol="0" anchor="ctr">
            <a:normAutofit/>
          </a:bodyPr>
          <a:lstStyle/>
          <a:p>
            <a:r>
              <a:rPr lang="ja-JP" altLang="en-US" b="1" dirty="0">
                <a:latin typeface="メイリオ" panose="020B0604030504040204" pitchFamily="50" charset="-128"/>
                <a:ea typeface="メイリオ" panose="020B0604030504040204" pitchFamily="50" charset="-128"/>
              </a:rPr>
              <a:t>レカネマブ（</a:t>
            </a:r>
            <a:r>
              <a:rPr lang="en-US" altLang="ja-JP" b="1" dirty="0">
                <a:latin typeface="メイリオ" panose="020B0604030504040204" pitchFamily="50" charset="-128"/>
                <a:ea typeface="メイリオ" panose="020B0604030504040204" pitchFamily="50" charset="-128"/>
              </a:rPr>
              <a:t>1</a:t>
            </a:r>
            <a:r>
              <a:rPr lang="ja-JP" altLang="en-US" b="1" dirty="0">
                <a:latin typeface="メイリオ" panose="020B0604030504040204" pitchFamily="50" charset="-128"/>
                <a:ea typeface="メイリオ" panose="020B0604030504040204" pitchFamily="50" charset="-128"/>
              </a:rPr>
              <a:t>）　別名レケンビ</a:t>
            </a:r>
          </a:p>
        </p:txBody>
      </p:sp>
      <p:sp>
        <p:nvSpPr>
          <p:cNvPr id="3" name="コンテンツ プレースホルダー 2">
            <a:extLst>
              <a:ext uri="{FF2B5EF4-FFF2-40B4-BE49-F238E27FC236}">
                <a16:creationId xmlns:a16="http://schemas.microsoft.com/office/drawing/2014/main" id="{8D514E29-133B-423C-B16E-FF4243F90982}"/>
              </a:ext>
            </a:extLst>
          </p:cNvPr>
          <p:cNvSpPr>
            <a:spLocks noGrp="1"/>
          </p:cNvSpPr>
          <p:nvPr>
            <p:ph idx="1"/>
          </p:nvPr>
        </p:nvSpPr>
        <p:spPr>
          <a:xfrm>
            <a:off x="913035" y="1324673"/>
            <a:ext cx="7612400" cy="5150621"/>
          </a:xfrm>
        </p:spPr>
        <p:txBody>
          <a:bodyPr>
            <a:noAutofit/>
          </a:bodyPr>
          <a:lstStyle/>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ハードルは低くない</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en-US" altLang="ja-JP" sz="3200" dirty="0">
                <a:solidFill>
                  <a:schemeClr val="tx2">
                    <a:lumMod val="50000"/>
                  </a:schemeClr>
                </a:solidFill>
                <a:latin typeface="メイリオ" panose="020B0604030504040204" pitchFamily="50" charset="-128"/>
                <a:ea typeface="メイリオ" panose="020B0604030504040204" pitchFamily="50" charset="-128"/>
              </a:rPr>
              <a:t>2023</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年</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12</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月</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20</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日　医療保険適用</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点滴　所要時間１時間</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２週間毎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18</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か月</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初回は、１泊２日入院</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対象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MCI</a:t>
            </a: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早期のアルツハイマー型認知症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MMSE</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22</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点以上（</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30</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点満点）</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AD7CA622-1109-4367-A1BB-8A6F15E64BD6}"/>
              </a:ext>
            </a:extLst>
          </p:cNvPr>
          <p:cNvSpPr>
            <a:spLocks noGrp="1"/>
          </p:cNvSpPr>
          <p:nvPr>
            <p:ph type="sldNum" sz="quarter" idx="12"/>
          </p:nvPr>
        </p:nvSpPr>
        <p:spPr>
          <a:xfrm>
            <a:off x="7723289" y="6299900"/>
            <a:ext cx="1279663" cy="365125"/>
          </a:xfrm>
        </p:spPr>
        <p:txBody>
          <a:bodyPr vert="horz" lIns="91440" tIns="45720" rIns="91440" bIns="45720" rtlCol="0" anchor="ctr"/>
          <a:lstStyle/>
          <a:p>
            <a:fld id="{4FAB73BC-B049-4115-A692-8D63A059BFB8}" type="slidenum">
              <a:rPr lang="en-US" sz="1800" smtClean="0">
                <a:solidFill>
                  <a:schemeClr val="tx1"/>
                </a:solidFill>
                <a:latin typeface="メイリオ" panose="020B0604030504040204" pitchFamily="50" charset="-128"/>
                <a:ea typeface="メイリオ" panose="020B0604030504040204" pitchFamily="50" charset="-128"/>
              </a:rPr>
              <a:pPr/>
              <a:t>66</a:t>
            </a:fld>
            <a:endParaRPr lang="en-US" sz="1800" dirty="0">
              <a:solidFill>
                <a:schemeClr val="tx1"/>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3933304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98A5975-0B75-488A-8A03-F30A689FCCB9}"/>
              </a:ext>
            </a:extLst>
          </p:cNvPr>
          <p:cNvSpPr>
            <a:spLocks noGrp="1"/>
          </p:cNvSpPr>
          <p:nvPr>
            <p:ph type="title"/>
          </p:nvPr>
        </p:nvSpPr>
        <p:spPr>
          <a:xfrm>
            <a:off x="479257" y="322713"/>
            <a:ext cx="8342014" cy="773742"/>
          </a:xfrm>
        </p:spPr>
        <p:txBody>
          <a:bodyPr vert="horz" lIns="68580" tIns="34290" rIns="68580" bIns="34290" rtlCol="0" anchor="ctr">
            <a:normAutofit/>
          </a:bodyPr>
          <a:lstStyle/>
          <a:p>
            <a:r>
              <a:rPr lang="ja-JP" altLang="en-US" b="1" dirty="0">
                <a:latin typeface="メイリオ" panose="020B0604030504040204" pitchFamily="50" charset="-128"/>
                <a:ea typeface="メイリオ" panose="020B0604030504040204" pitchFamily="50" charset="-128"/>
              </a:rPr>
              <a:t>レカネマブ（</a:t>
            </a:r>
            <a:r>
              <a:rPr lang="en-US" altLang="ja-JP" b="1" dirty="0">
                <a:latin typeface="メイリオ" panose="020B0604030504040204" pitchFamily="50" charset="-128"/>
                <a:ea typeface="メイリオ" panose="020B0604030504040204" pitchFamily="50" charset="-128"/>
              </a:rPr>
              <a:t>2</a:t>
            </a:r>
            <a:r>
              <a:rPr lang="ja-JP" altLang="en-US" b="1" dirty="0">
                <a:latin typeface="メイリオ" panose="020B0604030504040204" pitchFamily="50" charset="-128"/>
                <a:ea typeface="メイリオ" panose="020B0604030504040204" pitchFamily="50" charset="-128"/>
              </a:rPr>
              <a:t>）　別名レケンビ</a:t>
            </a:r>
          </a:p>
        </p:txBody>
      </p:sp>
      <p:sp>
        <p:nvSpPr>
          <p:cNvPr id="3" name="コンテンツ プレースホルダー 2">
            <a:extLst>
              <a:ext uri="{FF2B5EF4-FFF2-40B4-BE49-F238E27FC236}">
                <a16:creationId xmlns:a16="http://schemas.microsoft.com/office/drawing/2014/main" id="{8D514E29-133B-423C-B16E-FF4243F90982}"/>
              </a:ext>
            </a:extLst>
          </p:cNvPr>
          <p:cNvSpPr>
            <a:spLocks noGrp="1"/>
          </p:cNvSpPr>
          <p:nvPr>
            <p:ph idx="1"/>
          </p:nvPr>
        </p:nvSpPr>
        <p:spPr>
          <a:xfrm>
            <a:off x="479257" y="1262882"/>
            <a:ext cx="8436144" cy="5326071"/>
          </a:xfrm>
        </p:spPr>
        <p:txBody>
          <a:bodyPr>
            <a:noAutofit/>
          </a:bodyPr>
          <a:lstStyle/>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①初回投与医療機関</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６か月後以降は「最適使用推進ガイドライン」に</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基づいた医療機関</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②効果</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進行を</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2</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年遅らせることができる（推定）</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③副作用</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初期：頭痛、嘔気、悪寒、発熱</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数か月後：脳浮腫、脳出血（少量）</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AD7CA622-1109-4367-A1BB-8A6F15E64BD6}"/>
              </a:ext>
            </a:extLst>
          </p:cNvPr>
          <p:cNvSpPr>
            <a:spLocks noGrp="1"/>
          </p:cNvSpPr>
          <p:nvPr>
            <p:ph type="sldNum" sz="quarter" idx="12"/>
          </p:nvPr>
        </p:nvSpPr>
        <p:spPr>
          <a:xfrm>
            <a:off x="7635738" y="6390255"/>
            <a:ext cx="1279663" cy="365125"/>
          </a:xfrm>
        </p:spPr>
        <p:txBody>
          <a:bodyPr vert="horz" lIns="91440" tIns="45720" rIns="91440" bIns="45720" rtlCol="0" anchor="ctr"/>
          <a:lstStyle/>
          <a:p>
            <a:fld id="{4FAB73BC-B049-4115-A692-8D63A059BFB8}" type="slidenum">
              <a:rPr lang="en-US" sz="1800" smtClean="0">
                <a:solidFill>
                  <a:schemeClr val="tx1"/>
                </a:solidFill>
                <a:latin typeface="メイリオ" panose="020B0604030504040204" pitchFamily="50" charset="-128"/>
                <a:ea typeface="メイリオ" panose="020B0604030504040204" pitchFamily="50" charset="-128"/>
              </a:rPr>
              <a:pPr/>
              <a:t>67</a:t>
            </a:fld>
            <a:endParaRPr lang="en-US" sz="1800" dirty="0">
              <a:solidFill>
                <a:schemeClr val="tx1"/>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300179744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98A5975-0B75-488A-8A03-F30A689FCCB9}"/>
              </a:ext>
            </a:extLst>
          </p:cNvPr>
          <p:cNvSpPr>
            <a:spLocks noGrp="1"/>
          </p:cNvSpPr>
          <p:nvPr>
            <p:ph type="title"/>
          </p:nvPr>
        </p:nvSpPr>
        <p:spPr>
          <a:xfrm>
            <a:off x="398575" y="322640"/>
            <a:ext cx="8343694" cy="773742"/>
          </a:xfrm>
        </p:spPr>
        <p:txBody>
          <a:bodyPr vert="horz" lIns="68580" tIns="34290" rIns="68580" bIns="34290" rtlCol="0" anchor="ctr">
            <a:normAutofit/>
          </a:bodyPr>
          <a:lstStyle/>
          <a:p>
            <a:r>
              <a:rPr lang="ja-JP" altLang="en-US" b="1" dirty="0">
                <a:latin typeface="メイリオ" panose="020B0604030504040204" pitchFamily="50" charset="-128"/>
                <a:ea typeface="メイリオ" panose="020B0604030504040204" pitchFamily="50" charset="-128"/>
              </a:rPr>
              <a:t>レカネマブ（</a:t>
            </a:r>
            <a:r>
              <a:rPr lang="en-US" altLang="ja-JP" b="1" dirty="0">
                <a:latin typeface="メイリオ" panose="020B0604030504040204" pitchFamily="50" charset="-128"/>
                <a:ea typeface="メイリオ" panose="020B0604030504040204" pitchFamily="50" charset="-128"/>
              </a:rPr>
              <a:t>3</a:t>
            </a:r>
            <a:r>
              <a:rPr lang="ja-JP" altLang="en-US" b="1" dirty="0">
                <a:latin typeface="メイリオ" panose="020B0604030504040204" pitchFamily="50" charset="-128"/>
                <a:ea typeface="メイリオ" panose="020B0604030504040204" pitchFamily="50" charset="-128"/>
              </a:rPr>
              <a:t>）　別名レケンビ</a:t>
            </a:r>
          </a:p>
        </p:txBody>
      </p:sp>
      <p:sp>
        <p:nvSpPr>
          <p:cNvPr id="3" name="コンテンツ プレースホルダー 2">
            <a:extLst>
              <a:ext uri="{FF2B5EF4-FFF2-40B4-BE49-F238E27FC236}">
                <a16:creationId xmlns:a16="http://schemas.microsoft.com/office/drawing/2014/main" id="{8D514E29-133B-423C-B16E-FF4243F90982}"/>
              </a:ext>
            </a:extLst>
          </p:cNvPr>
          <p:cNvSpPr>
            <a:spLocks noGrp="1"/>
          </p:cNvSpPr>
          <p:nvPr>
            <p:ph idx="1"/>
          </p:nvPr>
        </p:nvSpPr>
        <p:spPr>
          <a:xfrm>
            <a:off x="398575" y="1572255"/>
            <a:ext cx="8633013" cy="4963105"/>
          </a:xfrm>
        </p:spPr>
        <p:txBody>
          <a:bodyPr>
            <a:noAutofit/>
          </a:bodyPr>
          <a:lstStyle/>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条件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PET</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検査</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脳髄液検査</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費用　年間 約</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200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万円</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高額療養費制度　年齢や所得による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ひと月あたり</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69</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才以下　年収</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370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770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万円　⇒　約</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44,000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円</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　</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en-US" altLang="ja-JP" sz="2800" dirty="0">
                <a:solidFill>
                  <a:schemeClr val="tx2">
                    <a:lumMod val="50000"/>
                  </a:schemeClr>
                </a:solidFill>
                <a:latin typeface="メイリオ" panose="020B0604030504040204" pitchFamily="50" charset="-128"/>
                <a:ea typeface="メイリオ" panose="020B0604030504040204" pitchFamily="50" charset="-128"/>
              </a:rPr>
              <a:t>   75</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才以上　一般所得の上限月額　⇒　  </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18,000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円</a:t>
            </a:r>
          </a:p>
        </p:txBody>
      </p:sp>
      <p:sp>
        <p:nvSpPr>
          <p:cNvPr id="4" name="スライド番号プレースホルダー 3">
            <a:extLst>
              <a:ext uri="{FF2B5EF4-FFF2-40B4-BE49-F238E27FC236}">
                <a16:creationId xmlns:a16="http://schemas.microsoft.com/office/drawing/2014/main" id="{AD7CA622-1109-4367-A1BB-8A6F15E64BD6}"/>
              </a:ext>
            </a:extLst>
          </p:cNvPr>
          <p:cNvSpPr>
            <a:spLocks noGrp="1"/>
          </p:cNvSpPr>
          <p:nvPr>
            <p:ph type="sldNum" sz="quarter" idx="12"/>
          </p:nvPr>
        </p:nvSpPr>
        <p:spPr>
          <a:xfrm>
            <a:off x="7723290" y="6371747"/>
            <a:ext cx="1279663" cy="365125"/>
          </a:xfrm>
        </p:spPr>
        <p:txBody>
          <a:bodyPr vert="horz" lIns="91440" tIns="45720" rIns="91440" bIns="45720" rtlCol="0" anchor="ctr"/>
          <a:lstStyle/>
          <a:p>
            <a:fld id="{4FAB73BC-B049-4115-A692-8D63A059BFB8}" type="slidenum">
              <a:rPr lang="en-US" sz="1800" smtClean="0">
                <a:solidFill>
                  <a:schemeClr val="tx1"/>
                </a:solidFill>
                <a:latin typeface="メイリオ" panose="020B0604030504040204" pitchFamily="50" charset="-128"/>
                <a:ea typeface="メイリオ" panose="020B0604030504040204" pitchFamily="50" charset="-128"/>
              </a:rPr>
              <a:pPr/>
              <a:t>68</a:t>
            </a:fld>
            <a:endParaRPr lang="en-US" sz="1800" dirty="0">
              <a:solidFill>
                <a:schemeClr val="tx1"/>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348994330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B936A-F4F9-A3CC-064C-D24CCE955E61}"/>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58E258A1-A59A-3B7D-DCD1-36DEC66C1271}"/>
              </a:ext>
            </a:extLst>
          </p:cNvPr>
          <p:cNvSpPr>
            <a:spLocks noGrp="1"/>
          </p:cNvSpPr>
          <p:nvPr>
            <p:ph type="title"/>
          </p:nvPr>
        </p:nvSpPr>
        <p:spPr>
          <a:xfrm>
            <a:off x="317894" y="375537"/>
            <a:ext cx="8449588" cy="773742"/>
          </a:xfrm>
        </p:spPr>
        <p:txBody>
          <a:bodyPr vert="horz" lIns="68580" tIns="34290" rIns="68580" bIns="34290" rtlCol="0" anchor="ctr">
            <a:normAutofit/>
          </a:bodyPr>
          <a:lstStyle/>
          <a:p>
            <a:r>
              <a:rPr lang="ja-JP" altLang="en-US" b="1" dirty="0">
                <a:latin typeface="メイリオ" panose="020B0604030504040204" pitchFamily="50" charset="-128"/>
                <a:ea typeface="メイリオ" panose="020B0604030504040204" pitchFamily="50" charset="-128"/>
              </a:rPr>
              <a:t>もう一つの薬　ドナネマブ　</a:t>
            </a:r>
          </a:p>
        </p:txBody>
      </p:sp>
      <p:sp>
        <p:nvSpPr>
          <p:cNvPr id="3" name="コンテンツ プレースホルダー 2">
            <a:extLst>
              <a:ext uri="{FF2B5EF4-FFF2-40B4-BE49-F238E27FC236}">
                <a16:creationId xmlns:a16="http://schemas.microsoft.com/office/drawing/2014/main" id="{1A5BF094-6FA5-4ED0-D55E-6CD704B2C36D}"/>
              </a:ext>
            </a:extLst>
          </p:cNvPr>
          <p:cNvSpPr>
            <a:spLocks noGrp="1"/>
          </p:cNvSpPr>
          <p:nvPr>
            <p:ph idx="1"/>
          </p:nvPr>
        </p:nvSpPr>
        <p:spPr>
          <a:xfrm>
            <a:off x="347206" y="1514404"/>
            <a:ext cx="8449587" cy="5150621"/>
          </a:xfrm>
        </p:spPr>
        <p:txBody>
          <a:bodyPr>
            <a:noAutofit/>
          </a:bodyPr>
          <a:lstStyle/>
          <a:p>
            <a:pPr marL="25718" indent="0">
              <a:buNone/>
            </a:pPr>
            <a:r>
              <a:rPr lang="en-US" altLang="ja-JP" sz="3200" dirty="0">
                <a:solidFill>
                  <a:schemeClr val="tx2">
                    <a:lumMod val="50000"/>
                  </a:schemeClr>
                </a:solidFill>
                <a:latin typeface="メイリオ" panose="020B0604030504040204" pitchFamily="50" charset="-128"/>
                <a:ea typeface="メイリオ" panose="020B0604030504040204" pitchFamily="50" charset="-128"/>
              </a:rPr>
              <a:t>2024</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年</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11</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月</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20</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日　医療保険適用</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点滴　少なくとも</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30</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分以上</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4</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週間に</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回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12</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18</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か月</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12</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ヶ月時点で効果が出た場合には中止</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E4CAEBA2-C7BD-C1EE-5D91-2232D96BD10E}"/>
              </a:ext>
            </a:extLst>
          </p:cNvPr>
          <p:cNvSpPr>
            <a:spLocks noGrp="1"/>
          </p:cNvSpPr>
          <p:nvPr>
            <p:ph type="sldNum" sz="quarter" idx="12"/>
          </p:nvPr>
        </p:nvSpPr>
        <p:spPr>
          <a:xfrm>
            <a:off x="7723289" y="6299900"/>
            <a:ext cx="1279663" cy="365125"/>
          </a:xfrm>
        </p:spPr>
        <p:txBody>
          <a:bodyPr vert="horz" lIns="91440" tIns="45720" rIns="91440" bIns="45720" rtlCol="0" anchor="ctr"/>
          <a:lstStyle/>
          <a:p>
            <a:fld id="{4FAB73BC-B049-4115-A692-8D63A059BFB8}" type="slidenum">
              <a:rPr lang="en-US" sz="1800" smtClean="0">
                <a:solidFill>
                  <a:schemeClr val="tx1"/>
                </a:solidFill>
                <a:latin typeface="メイリオ" panose="020B0604030504040204" pitchFamily="50" charset="-128"/>
                <a:ea typeface="メイリオ" panose="020B0604030504040204" pitchFamily="50" charset="-128"/>
              </a:rPr>
              <a:pPr/>
              <a:t>69</a:t>
            </a:fld>
            <a:endParaRPr lang="en-US" sz="1800" dirty="0">
              <a:solidFill>
                <a:schemeClr val="tx1"/>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34868095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3D3EB3B-837B-46CA-BB09-F7C6237368EE}"/>
              </a:ext>
            </a:extLst>
          </p:cNvPr>
          <p:cNvSpPr>
            <a:spLocks noGrp="1"/>
          </p:cNvSpPr>
          <p:nvPr>
            <p:ph type="title"/>
          </p:nvPr>
        </p:nvSpPr>
        <p:spPr>
          <a:xfrm>
            <a:off x="355027" y="245375"/>
            <a:ext cx="7444284" cy="960668"/>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認知症の段階</a:t>
            </a:r>
          </a:p>
        </p:txBody>
      </p:sp>
      <p:sp>
        <p:nvSpPr>
          <p:cNvPr id="6" name="Rectangle 2">
            <a:extLst>
              <a:ext uri="{FF2B5EF4-FFF2-40B4-BE49-F238E27FC236}">
                <a16:creationId xmlns:a16="http://schemas.microsoft.com/office/drawing/2014/main" id="{272080A5-5ED7-4AE2-AB6E-451F2C335BE7}"/>
              </a:ext>
            </a:extLst>
          </p:cNvPr>
          <p:cNvSpPr>
            <a:spLocks noGrp="1" noRot="1" noChangeArrowheads="1"/>
          </p:cNvSpPr>
          <p:nvPr>
            <p:ph idx="1"/>
          </p:nvPr>
        </p:nvSpPr>
        <p:spPr>
          <a:xfrm>
            <a:off x="779261" y="1100882"/>
            <a:ext cx="4364237" cy="4016101"/>
          </a:xfrm>
        </p:spPr>
        <p:txBody>
          <a:bodyPr>
            <a:noAutofit/>
          </a:bodyPr>
          <a:lstStyle/>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１．①単なるもの忘れ</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　　②</a:t>
            </a:r>
            <a:r>
              <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MCI</a:t>
            </a: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　　③初期認知症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２．①中等度認知症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　　②重度認知症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３．①中等度認知症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　　②重度認知症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４．</a:t>
            </a:r>
            <a:r>
              <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BPSD</a:t>
            </a: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増悪時</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５．若年認知症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p:txBody>
      </p:sp>
      <p:sp>
        <p:nvSpPr>
          <p:cNvPr id="4" name="スライド番号プレースホルダー 3">
            <a:extLst>
              <a:ext uri="{FF2B5EF4-FFF2-40B4-BE49-F238E27FC236}">
                <a16:creationId xmlns:a16="http://schemas.microsoft.com/office/drawing/2014/main" id="{F4EA0398-C6DF-444C-9CC6-3E3DA8F22044}"/>
              </a:ext>
            </a:extLst>
          </p:cNvPr>
          <p:cNvSpPr>
            <a:spLocks noGrp="1"/>
          </p:cNvSpPr>
          <p:nvPr>
            <p:ph type="sldNum" sz="quarter" idx="12"/>
          </p:nvPr>
        </p:nvSpPr>
        <p:spPr/>
        <p:txBody>
          <a:bodyPr/>
          <a:lstStyle/>
          <a:p>
            <a:fld id="{B7B03EAA-FD40-493D-B56C-B4ED98D1E5F9}" type="slidenum">
              <a:rPr kumimoji="1" lang="ja-JP" altLang="en-US" smtClean="0"/>
              <a:pPr/>
              <a:t>70</a:t>
            </a:fld>
            <a:endParaRPr kumimoji="1" lang="ja-JP" altLang="en-US"/>
          </a:p>
        </p:txBody>
      </p:sp>
      <p:sp>
        <p:nvSpPr>
          <p:cNvPr id="5" name="タイトル 1">
            <a:extLst>
              <a:ext uri="{FF2B5EF4-FFF2-40B4-BE49-F238E27FC236}">
                <a16:creationId xmlns:a16="http://schemas.microsoft.com/office/drawing/2014/main" id="{326C960C-EDF8-41FA-B636-422B6DDC9892}"/>
              </a:ext>
            </a:extLst>
          </p:cNvPr>
          <p:cNvSpPr txBox="1">
            <a:spLocks/>
          </p:cNvSpPr>
          <p:nvPr/>
        </p:nvSpPr>
        <p:spPr>
          <a:xfrm>
            <a:off x="5568606" y="1568198"/>
            <a:ext cx="1218506" cy="607939"/>
          </a:xfrm>
          <a:prstGeom prst="rect">
            <a:avLst/>
          </a:prstGeom>
        </p:spPr>
        <p:txBody>
          <a:bodyPr vert="horz" lIns="68580" tIns="34290" rIns="68580" bIns="34290" rtlCol="0" anchor="t">
            <a:noAutofit/>
          </a:bodyPr>
          <a:lstStyle>
            <a:lvl1pPr algn="l" defTabSz="457200" rtl="0" eaLnBrk="1" latinLnBrk="0" hangingPunct="1">
              <a:spcBef>
                <a:spcPct val="0"/>
              </a:spcBef>
              <a:buNone/>
              <a:defRPr kumimoji="1" sz="5400" b="1" kern="1200">
                <a:solidFill>
                  <a:schemeClr val="tx1">
                    <a:lumMod val="85000"/>
                    <a:lumOff val="15000"/>
                  </a:schemeClr>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a:lstStyle>
          <a:p>
            <a:r>
              <a:rPr lang="ja-JP" altLang="en-US" sz="4050" dirty="0">
                <a:solidFill>
                  <a:srgbClr val="FF0000"/>
                </a:solidFill>
                <a:latin typeface="メイリオ" panose="020B0604030504040204" pitchFamily="50" charset="-128"/>
                <a:ea typeface="メイリオ" panose="020B0604030504040204" pitchFamily="50" charset="-128"/>
              </a:rPr>
              <a:t>重要</a:t>
            </a:r>
          </a:p>
        </p:txBody>
      </p:sp>
      <p:sp>
        <p:nvSpPr>
          <p:cNvPr id="7" name="Rectangle 2">
            <a:extLst>
              <a:ext uri="{FF2B5EF4-FFF2-40B4-BE49-F238E27FC236}">
                <a16:creationId xmlns:a16="http://schemas.microsoft.com/office/drawing/2014/main" id="{8FDBD0E6-D53B-4676-9F9C-83429C42F49B}"/>
              </a:ext>
            </a:extLst>
          </p:cNvPr>
          <p:cNvSpPr txBox="1">
            <a:spLocks noRot="1" noChangeArrowheads="1"/>
          </p:cNvSpPr>
          <p:nvPr/>
        </p:nvSpPr>
        <p:spPr>
          <a:xfrm>
            <a:off x="4962415" y="3256357"/>
            <a:ext cx="2514150" cy="607939"/>
          </a:xfrm>
          <a:prstGeom prst="rect">
            <a:avLst/>
          </a:prstGeom>
        </p:spPr>
        <p:txBody>
          <a:bodyPr vert="horz" lIns="68580" tIns="34290" rIns="68580" bIns="3429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9pPr>
          </a:lstStyle>
          <a:p>
            <a:pPr marL="0" indent="0">
              <a:buNone/>
              <a:tabLst>
                <a:tab pos="71438" algn="l"/>
                <a:tab pos="1571625" algn="l"/>
              </a:tabLst>
            </a:pPr>
            <a:r>
              <a:rPr lang="en-US" altLang="ja-JP" sz="320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BPSD </a:t>
            </a: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なし</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p:txBody>
      </p:sp>
      <p:sp>
        <p:nvSpPr>
          <p:cNvPr id="8" name="Rectangle 2">
            <a:extLst>
              <a:ext uri="{FF2B5EF4-FFF2-40B4-BE49-F238E27FC236}">
                <a16:creationId xmlns:a16="http://schemas.microsoft.com/office/drawing/2014/main" id="{2C65E066-384D-4351-9A24-F6DD57DD4048}"/>
              </a:ext>
            </a:extLst>
          </p:cNvPr>
          <p:cNvSpPr txBox="1">
            <a:spLocks noRot="1" noChangeArrowheads="1"/>
          </p:cNvSpPr>
          <p:nvPr/>
        </p:nvSpPr>
        <p:spPr>
          <a:xfrm>
            <a:off x="4962415" y="4524921"/>
            <a:ext cx="2191420" cy="607939"/>
          </a:xfrm>
          <a:prstGeom prst="rect">
            <a:avLst/>
          </a:prstGeom>
        </p:spPr>
        <p:txBody>
          <a:bodyPr vert="horz" lIns="68580" tIns="34290" rIns="68580" bIns="34290" rtlCol="0">
            <a:noAutofit/>
          </a:bodyPr>
          <a:lstStyle>
            <a:defPPr>
              <a:defRPr lang="en-US"/>
            </a:defPPr>
            <a:lvl1pPr indent="0">
              <a:spcBef>
                <a:spcPts val="1000"/>
              </a:spcBef>
              <a:spcAft>
                <a:spcPts val="0"/>
              </a:spcAft>
              <a:buClr>
                <a:schemeClr val="accent1"/>
              </a:buClr>
              <a:buFont typeface="Wingdings 3" charset="2"/>
              <a:buNone/>
              <a:tabLst>
                <a:tab pos="71438" algn="l"/>
                <a:tab pos="1571625" algn="l"/>
              </a:tabLst>
              <a:defRPr kumimoji="1" sz="3200">
                <a:latin typeface="メイリオ" panose="020B0604030504040204" pitchFamily="50" charset="-128"/>
                <a:ea typeface="メイリオ" panose="020B0604030504040204" pitchFamily="50" charset="-128"/>
                <a:cs typeface="Meiryo UI" pitchFamily="50" charset="-128"/>
              </a:defRPr>
            </a:lvl1pPr>
            <a:lvl2pPr marL="742950" indent="-285750">
              <a:spcBef>
                <a:spcPts val="1000"/>
              </a:spcBef>
              <a:spcAft>
                <a:spcPts val="0"/>
              </a:spcAft>
              <a:buClr>
                <a:schemeClr val="accent1"/>
              </a:buClr>
              <a:buFont typeface="Wingdings 3" charset="2"/>
              <a:buChar char=""/>
              <a:defRPr kumimoji="1" sz="1600">
                <a:solidFill>
                  <a:schemeClr val="tx1">
                    <a:lumMod val="75000"/>
                    <a:lumOff val="25000"/>
                  </a:schemeClr>
                </a:solidFill>
              </a:defRPr>
            </a:lvl2pPr>
            <a:lvl3pPr marL="1143000" indent="-228600">
              <a:spcBef>
                <a:spcPts val="1000"/>
              </a:spcBef>
              <a:spcAft>
                <a:spcPts val="0"/>
              </a:spcAft>
              <a:buClr>
                <a:schemeClr val="accent1"/>
              </a:buClr>
              <a:buFont typeface="Wingdings 3" charset="2"/>
              <a:buChar char=""/>
              <a:defRPr kumimoji="1" sz="1400">
                <a:solidFill>
                  <a:schemeClr val="tx1">
                    <a:lumMod val="75000"/>
                    <a:lumOff val="25000"/>
                  </a:schemeClr>
                </a:solidFill>
              </a:defRPr>
            </a:lvl3pPr>
            <a:lvl4pPr marL="16002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4pPr>
            <a:lvl5pPr marL="20574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5pPr>
            <a:lvl6pPr marL="25146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6pPr>
            <a:lvl7pPr marL="29718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7pPr>
            <a:lvl8pPr marL="34290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8pPr>
            <a:lvl9pPr marL="38862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9pPr>
          </a:lstStyle>
          <a:p>
            <a:r>
              <a:rPr lang="en-US" altLang="ja-JP" dirty="0">
                <a:solidFill>
                  <a:schemeClr val="tx2">
                    <a:lumMod val="50000"/>
                  </a:schemeClr>
                </a:solidFill>
              </a:rPr>
              <a:t>BPSD </a:t>
            </a:r>
            <a:r>
              <a:rPr lang="ja-JP" altLang="en-US" dirty="0">
                <a:solidFill>
                  <a:schemeClr val="tx2">
                    <a:lumMod val="50000"/>
                  </a:schemeClr>
                </a:solidFill>
              </a:rPr>
              <a:t>あり</a:t>
            </a:r>
            <a:endParaRPr lang="en-US" altLang="ja-JP" dirty="0">
              <a:solidFill>
                <a:schemeClr val="tx2">
                  <a:lumMod val="50000"/>
                </a:schemeClr>
              </a:solidFill>
            </a:endParaRPr>
          </a:p>
        </p:txBody>
      </p:sp>
      <p:sp>
        <p:nvSpPr>
          <p:cNvPr id="9" name="右中かっこ 8">
            <a:extLst>
              <a:ext uri="{FF2B5EF4-FFF2-40B4-BE49-F238E27FC236}">
                <a16:creationId xmlns:a16="http://schemas.microsoft.com/office/drawing/2014/main" id="{5DD8418B-240E-4393-AB27-ACB8A0FDA260}"/>
              </a:ext>
            </a:extLst>
          </p:cNvPr>
          <p:cNvSpPr/>
          <p:nvPr/>
        </p:nvSpPr>
        <p:spPr>
          <a:xfrm>
            <a:off x="4682420" y="3049321"/>
            <a:ext cx="235744" cy="950100"/>
          </a:xfrm>
          <a:prstGeom prst="rightBrace">
            <a:avLst>
              <a:gd name="adj1" fmla="val 52602"/>
              <a:gd name="adj2" fmla="val 50000"/>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kumimoji="1" lang="ja-JP" altLang="en-US" sz="1350">
              <a:solidFill>
                <a:schemeClr val="tx2">
                  <a:lumMod val="75000"/>
                </a:schemeClr>
              </a:solidFill>
            </a:endParaRPr>
          </a:p>
        </p:txBody>
      </p:sp>
      <p:sp>
        <p:nvSpPr>
          <p:cNvPr id="10" name="右中かっこ 9">
            <a:extLst>
              <a:ext uri="{FF2B5EF4-FFF2-40B4-BE49-F238E27FC236}">
                <a16:creationId xmlns:a16="http://schemas.microsoft.com/office/drawing/2014/main" id="{0B6B34A7-ECA5-444F-A064-5B022A5E4CB9}"/>
              </a:ext>
            </a:extLst>
          </p:cNvPr>
          <p:cNvSpPr/>
          <p:nvPr/>
        </p:nvSpPr>
        <p:spPr>
          <a:xfrm>
            <a:off x="4678343" y="4278863"/>
            <a:ext cx="235744" cy="1020534"/>
          </a:xfrm>
          <a:prstGeom prst="rightBrace">
            <a:avLst>
              <a:gd name="adj1" fmla="val 52602"/>
              <a:gd name="adj2" fmla="val 50000"/>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kumimoji="1" lang="ja-JP" altLang="en-US" sz="1350">
              <a:solidFill>
                <a:schemeClr val="tx2">
                  <a:lumMod val="75000"/>
                </a:schemeClr>
              </a:solidFill>
            </a:endParaRPr>
          </a:p>
        </p:txBody>
      </p:sp>
      <p:sp>
        <p:nvSpPr>
          <p:cNvPr id="3" name="四角形: 角を丸くする 2">
            <a:extLst>
              <a:ext uri="{FF2B5EF4-FFF2-40B4-BE49-F238E27FC236}">
                <a16:creationId xmlns:a16="http://schemas.microsoft.com/office/drawing/2014/main" id="{9CFF2207-6162-46C4-B2B2-BC50431CAE8B}"/>
              </a:ext>
            </a:extLst>
          </p:cNvPr>
          <p:cNvSpPr/>
          <p:nvPr/>
        </p:nvSpPr>
        <p:spPr>
          <a:xfrm>
            <a:off x="688042" y="1017205"/>
            <a:ext cx="4621655" cy="184970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Rectangle 2">
            <a:extLst>
              <a:ext uri="{FF2B5EF4-FFF2-40B4-BE49-F238E27FC236}">
                <a16:creationId xmlns:a16="http://schemas.microsoft.com/office/drawing/2014/main" id="{9FC885B4-CCB0-4918-AD52-1AF50E13B628}"/>
              </a:ext>
            </a:extLst>
          </p:cNvPr>
          <p:cNvSpPr txBox="1">
            <a:spLocks noRot="1" noChangeArrowheads="1"/>
          </p:cNvSpPr>
          <p:nvPr/>
        </p:nvSpPr>
        <p:spPr>
          <a:xfrm>
            <a:off x="4796215" y="5059640"/>
            <a:ext cx="4181585" cy="1469299"/>
          </a:xfrm>
          <a:prstGeom prst="rect">
            <a:avLst/>
          </a:prstGeom>
        </p:spPr>
        <p:txBody>
          <a:bodyPr vert="horz" lIns="68580" tIns="34290" rIns="68580" bIns="34290" rtlCol="0">
            <a:noAutofit/>
          </a:bodyPr>
          <a:lstStyle>
            <a:defPPr>
              <a:defRPr lang="en-US"/>
            </a:defPPr>
            <a:lvl1pPr indent="0">
              <a:spcBef>
                <a:spcPts val="1000"/>
              </a:spcBef>
              <a:spcAft>
                <a:spcPts val="0"/>
              </a:spcAft>
              <a:buClr>
                <a:schemeClr val="accent1"/>
              </a:buClr>
              <a:buFont typeface="Wingdings 3" charset="2"/>
              <a:buNone/>
              <a:tabLst>
                <a:tab pos="71438" algn="l"/>
                <a:tab pos="1571625" algn="l"/>
              </a:tabLst>
              <a:defRPr kumimoji="1" sz="3200">
                <a:latin typeface="メイリオ" panose="020B0604030504040204" pitchFamily="50" charset="-128"/>
                <a:ea typeface="メイリオ" panose="020B0604030504040204" pitchFamily="50" charset="-128"/>
                <a:cs typeface="Meiryo UI" pitchFamily="50" charset="-128"/>
              </a:defRPr>
            </a:lvl1pPr>
            <a:lvl2pPr marL="742950" indent="-285750">
              <a:spcBef>
                <a:spcPts val="1000"/>
              </a:spcBef>
              <a:spcAft>
                <a:spcPts val="0"/>
              </a:spcAft>
              <a:buClr>
                <a:schemeClr val="accent1"/>
              </a:buClr>
              <a:buFont typeface="Wingdings 3" charset="2"/>
              <a:buChar char=""/>
              <a:defRPr kumimoji="1" sz="1600">
                <a:solidFill>
                  <a:schemeClr val="tx1">
                    <a:lumMod val="75000"/>
                    <a:lumOff val="25000"/>
                  </a:schemeClr>
                </a:solidFill>
              </a:defRPr>
            </a:lvl2pPr>
            <a:lvl3pPr marL="1143000" indent="-228600">
              <a:spcBef>
                <a:spcPts val="1000"/>
              </a:spcBef>
              <a:spcAft>
                <a:spcPts val="0"/>
              </a:spcAft>
              <a:buClr>
                <a:schemeClr val="accent1"/>
              </a:buClr>
              <a:buFont typeface="Wingdings 3" charset="2"/>
              <a:buChar char=""/>
              <a:defRPr kumimoji="1" sz="1400">
                <a:solidFill>
                  <a:schemeClr val="tx1">
                    <a:lumMod val="75000"/>
                    <a:lumOff val="25000"/>
                  </a:schemeClr>
                </a:solidFill>
              </a:defRPr>
            </a:lvl3pPr>
            <a:lvl4pPr marL="16002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4pPr>
            <a:lvl5pPr marL="20574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5pPr>
            <a:lvl6pPr marL="25146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6pPr>
            <a:lvl7pPr marL="29718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7pPr>
            <a:lvl8pPr marL="34290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8pPr>
            <a:lvl9pPr marL="3886200" indent="-228600">
              <a:spcBef>
                <a:spcPts val="1000"/>
              </a:spcBef>
              <a:spcAft>
                <a:spcPts val="0"/>
              </a:spcAft>
              <a:buClr>
                <a:schemeClr val="accent1"/>
              </a:buClr>
              <a:buFont typeface="Wingdings 3" charset="2"/>
              <a:buChar char=""/>
              <a:defRPr kumimoji="1" sz="1200">
                <a:solidFill>
                  <a:schemeClr val="tx1">
                    <a:lumMod val="75000"/>
                    <a:lumOff val="25000"/>
                  </a:schemeClr>
                </a:solidFill>
              </a:defRPr>
            </a:lvl9pPr>
          </a:lstStyle>
          <a:p>
            <a:r>
              <a:rPr lang="en-US" altLang="ja-JP" sz="2400" dirty="0">
                <a:solidFill>
                  <a:srgbClr val="FF0000"/>
                </a:solidFill>
              </a:rPr>
              <a:t>※BPSD</a:t>
            </a:r>
            <a:r>
              <a:rPr lang="ja-JP" altLang="en-US" sz="2400" dirty="0">
                <a:solidFill>
                  <a:srgbClr val="FF0000"/>
                </a:solidFill>
              </a:rPr>
              <a:t>とは</a:t>
            </a:r>
            <a:endParaRPr lang="en-US" altLang="ja-JP" sz="2400" dirty="0">
              <a:solidFill>
                <a:srgbClr val="FF0000"/>
              </a:solidFill>
            </a:endParaRPr>
          </a:p>
          <a:p>
            <a:r>
              <a:rPr lang="ja-JP" altLang="en-US" sz="2400" dirty="0">
                <a:solidFill>
                  <a:srgbClr val="FF0000"/>
                </a:solidFill>
              </a:rPr>
              <a:t>　徘徊、数回の排泄トラブル、</a:t>
            </a:r>
            <a:endParaRPr lang="en-US" altLang="ja-JP" sz="2400" dirty="0">
              <a:solidFill>
                <a:srgbClr val="FF0000"/>
              </a:solidFill>
            </a:endParaRPr>
          </a:p>
          <a:p>
            <a:r>
              <a:rPr lang="ja-JP" altLang="en-US" sz="2400" dirty="0">
                <a:solidFill>
                  <a:srgbClr val="FF0000"/>
                </a:solidFill>
              </a:rPr>
              <a:t>　暴言・暴力などの周辺症状</a:t>
            </a:r>
            <a:endParaRPr lang="en-US" altLang="ja-JP" sz="2400" dirty="0">
              <a:solidFill>
                <a:srgbClr val="FF0000"/>
              </a:solidFill>
            </a:endParaRPr>
          </a:p>
        </p:txBody>
      </p:sp>
    </p:spTree>
    <p:extLst>
      <p:ext uri="{BB962C8B-B14F-4D97-AF65-F5344CB8AC3E}">
        <p14:creationId xmlns:p14="http://schemas.microsoft.com/office/powerpoint/2010/main" val="287585733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8767DF4-8C8D-42C5-9AED-5E74295A25C4}"/>
              </a:ext>
            </a:extLst>
          </p:cNvPr>
          <p:cNvSpPr>
            <a:spLocks noGrp="1"/>
          </p:cNvSpPr>
          <p:nvPr>
            <p:ph type="title"/>
          </p:nvPr>
        </p:nvSpPr>
        <p:spPr>
          <a:xfrm>
            <a:off x="240281" y="36150"/>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それぞれへの対応（</a:t>
            </a:r>
            <a:r>
              <a:rPr lang="en-US" altLang="ja-JP" b="1" dirty="0">
                <a:solidFill>
                  <a:srgbClr val="DF5327"/>
                </a:solidFill>
                <a:latin typeface="メイリオ" panose="020B0604030504040204" pitchFamily="50" charset="-128"/>
                <a:ea typeface="メイリオ" panose="020B0604030504040204" pitchFamily="50" charset="-128"/>
              </a:rPr>
              <a:t>1</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5" name="Rectangle 2">
            <a:extLst>
              <a:ext uri="{FF2B5EF4-FFF2-40B4-BE49-F238E27FC236}">
                <a16:creationId xmlns:a16="http://schemas.microsoft.com/office/drawing/2014/main" id="{A53E79D7-0C54-40D8-887A-FEC19DE60C96}"/>
              </a:ext>
            </a:extLst>
          </p:cNvPr>
          <p:cNvSpPr>
            <a:spLocks noGrp="1" noRot="1" noChangeArrowheads="1"/>
          </p:cNvSpPr>
          <p:nvPr>
            <p:ph idx="1"/>
          </p:nvPr>
        </p:nvSpPr>
        <p:spPr>
          <a:xfrm>
            <a:off x="529573" y="1043320"/>
            <a:ext cx="9040197" cy="5545633"/>
          </a:xfrm>
          <a:noFill/>
        </p:spPr>
        <p:txBody>
          <a:bodyPr>
            <a:noAutofit/>
          </a:bodyPr>
          <a:lstStyle/>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　　</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１．①単なるもの忘れ</a:t>
            </a: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　　②</a:t>
            </a:r>
            <a:r>
              <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MCI</a:t>
            </a: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　　③初期認知症</a:t>
            </a:r>
          </a:p>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・基幹型認知症疾患医療センターに診断依頼</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・本人、家族も確定診断を希望する</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・対応を誤るとトラブルになることもある</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p:txBody>
      </p:sp>
      <p:sp>
        <p:nvSpPr>
          <p:cNvPr id="4" name="スライド番号プレースホルダー 3">
            <a:extLst>
              <a:ext uri="{FF2B5EF4-FFF2-40B4-BE49-F238E27FC236}">
                <a16:creationId xmlns:a16="http://schemas.microsoft.com/office/drawing/2014/main" id="{073A5337-5D8D-4031-8A61-DF791E3AD3B8}"/>
              </a:ext>
            </a:extLst>
          </p:cNvPr>
          <p:cNvSpPr>
            <a:spLocks noGrp="1"/>
          </p:cNvSpPr>
          <p:nvPr>
            <p:ph type="sldNum" sz="quarter" idx="12"/>
          </p:nvPr>
        </p:nvSpPr>
        <p:spPr/>
        <p:txBody>
          <a:bodyPr/>
          <a:lstStyle/>
          <a:p>
            <a:fld id="{B7B03EAA-FD40-493D-B56C-B4ED98D1E5F9}" type="slidenum">
              <a:rPr kumimoji="1" lang="ja-JP" altLang="en-US" smtClean="0"/>
              <a:pPr/>
              <a:t>71</a:t>
            </a:fld>
            <a:endParaRPr kumimoji="1" lang="ja-JP" altLang="en-US"/>
          </a:p>
        </p:txBody>
      </p:sp>
      <p:sp>
        <p:nvSpPr>
          <p:cNvPr id="6" name="タイトル 1">
            <a:extLst>
              <a:ext uri="{FF2B5EF4-FFF2-40B4-BE49-F238E27FC236}">
                <a16:creationId xmlns:a16="http://schemas.microsoft.com/office/drawing/2014/main" id="{FA92D3BE-29D5-409E-AE80-C42657B92AF7}"/>
              </a:ext>
            </a:extLst>
          </p:cNvPr>
          <p:cNvSpPr txBox="1">
            <a:spLocks/>
          </p:cNvSpPr>
          <p:nvPr/>
        </p:nvSpPr>
        <p:spPr>
          <a:xfrm>
            <a:off x="5676139" y="1988671"/>
            <a:ext cx="1218506" cy="607939"/>
          </a:xfrm>
          <a:prstGeom prst="rect">
            <a:avLst/>
          </a:prstGeom>
        </p:spPr>
        <p:txBody>
          <a:bodyPr vert="horz" lIns="68580" tIns="34290" rIns="68580" bIns="34290" rtlCol="0" anchor="t">
            <a:noAutofit/>
          </a:bodyPr>
          <a:lstStyle>
            <a:lvl1pPr algn="l" defTabSz="457200" rtl="0" eaLnBrk="1" latinLnBrk="0" hangingPunct="1">
              <a:spcBef>
                <a:spcPct val="0"/>
              </a:spcBef>
              <a:buNone/>
              <a:defRPr kumimoji="1" sz="5400" b="1" kern="1200">
                <a:solidFill>
                  <a:schemeClr val="tx1">
                    <a:lumMod val="85000"/>
                    <a:lumOff val="15000"/>
                  </a:schemeClr>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a:lstStyle>
          <a:p>
            <a:r>
              <a:rPr lang="ja-JP" altLang="en-US" sz="4050" dirty="0">
                <a:solidFill>
                  <a:srgbClr val="FF0000"/>
                </a:solidFill>
                <a:latin typeface="メイリオ" panose="020B0604030504040204" pitchFamily="50" charset="-128"/>
                <a:ea typeface="メイリオ" panose="020B0604030504040204" pitchFamily="50" charset="-128"/>
              </a:rPr>
              <a:t>重要</a:t>
            </a:r>
          </a:p>
        </p:txBody>
      </p:sp>
      <p:sp>
        <p:nvSpPr>
          <p:cNvPr id="7" name="四角形: 角を丸くする 6">
            <a:extLst>
              <a:ext uri="{FF2B5EF4-FFF2-40B4-BE49-F238E27FC236}">
                <a16:creationId xmlns:a16="http://schemas.microsoft.com/office/drawing/2014/main" id="{672C3BE6-5304-4061-B261-F5E1D4A4CB37}"/>
              </a:ext>
            </a:extLst>
          </p:cNvPr>
          <p:cNvSpPr/>
          <p:nvPr/>
        </p:nvSpPr>
        <p:spPr>
          <a:xfrm>
            <a:off x="529573" y="1369877"/>
            <a:ext cx="4520099" cy="189193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0540891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8767DF4-8C8D-42C5-9AED-5E74295A25C4}"/>
              </a:ext>
            </a:extLst>
          </p:cNvPr>
          <p:cNvSpPr>
            <a:spLocks noGrp="1"/>
          </p:cNvSpPr>
          <p:nvPr>
            <p:ph type="title"/>
          </p:nvPr>
        </p:nvSpPr>
        <p:spPr>
          <a:xfrm>
            <a:off x="240281" y="36150"/>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それぞれへの対応（</a:t>
            </a:r>
            <a:r>
              <a:rPr lang="en-US" altLang="ja-JP" b="1" dirty="0">
                <a:solidFill>
                  <a:srgbClr val="DF5327"/>
                </a:solidFill>
                <a:latin typeface="メイリオ" panose="020B0604030504040204" pitchFamily="50" charset="-128"/>
                <a:ea typeface="メイリオ" panose="020B0604030504040204" pitchFamily="50" charset="-128"/>
              </a:rPr>
              <a:t>2</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5" name="Rectangle 2">
            <a:extLst>
              <a:ext uri="{FF2B5EF4-FFF2-40B4-BE49-F238E27FC236}">
                <a16:creationId xmlns:a16="http://schemas.microsoft.com/office/drawing/2014/main" id="{A53E79D7-0C54-40D8-887A-FEC19DE60C96}"/>
              </a:ext>
            </a:extLst>
          </p:cNvPr>
          <p:cNvSpPr>
            <a:spLocks noGrp="1" noRot="1" noChangeArrowheads="1"/>
          </p:cNvSpPr>
          <p:nvPr>
            <p:ph idx="1"/>
          </p:nvPr>
        </p:nvSpPr>
        <p:spPr>
          <a:xfrm>
            <a:off x="597072" y="1043320"/>
            <a:ext cx="8131009" cy="5545633"/>
          </a:xfrm>
          <a:noFill/>
        </p:spPr>
        <p:txBody>
          <a:bodyPr>
            <a:noAutofit/>
          </a:bodyPr>
          <a:lstStyle/>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・かかりつけ医で対応可能</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・今後の進展予測説明</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・投薬希望の有無確認</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・介護保険も含めたケアマネとの密な連携</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p:txBody>
      </p:sp>
      <p:sp>
        <p:nvSpPr>
          <p:cNvPr id="4" name="スライド番号プレースホルダー 3">
            <a:extLst>
              <a:ext uri="{FF2B5EF4-FFF2-40B4-BE49-F238E27FC236}">
                <a16:creationId xmlns:a16="http://schemas.microsoft.com/office/drawing/2014/main" id="{073A5337-5D8D-4031-8A61-DF791E3AD3B8}"/>
              </a:ext>
            </a:extLst>
          </p:cNvPr>
          <p:cNvSpPr>
            <a:spLocks noGrp="1"/>
          </p:cNvSpPr>
          <p:nvPr>
            <p:ph type="sldNum" sz="quarter" idx="12"/>
          </p:nvPr>
        </p:nvSpPr>
        <p:spPr/>
        <p:txBody>
          <a:bodyPr/>
          <a:lstStyle/>
          <a:p>
            <a:fld id="{B7B03EAA-FD40-493D-B56C-B4ED98D1E5F9}" type="slidenum">
              <a:rPr kumimoji="1" lang="ja-JP" altLang="en-US" smtClean="0"/>
              <a:pPr/>
              <a:t>72</a:t>
            </a:fld>
            <a:endParaRPr kumimoji="1" lang="ja-JP" altLang="en-US"/>
          </a:p>
        </p:txBody>
      </p:sp>
      <p:sp>
        <p:nvSpPr>
          <p:cNvPr id="6" name="Rectangle 2">
            <a:extLst>
              <a:ext uri="{FF2B5EF4-FFF2-40B4-BE49-F238E27FC236}">
                <a16:creationId xmlns:a16="http://schemas.microsoft.com/office/drawing/2014/main" id="{2A871D24-0717-4009-8505-E3FF6655B591}"/>
              </a:ext>
            </a:extLst>
          </p:cNvPr>
          <p:cNvSpPr txBox="1">
            <a:spLocks noRot="1" noChangeArrowheads="1"/>
          </p:cNvSpPr>
          <p:nvPr/>
        </p:nvSpPr>
        <p:spPr>
          <a:xfrm>
            <a:off x="570883" y="1569931"/>
            <a:ext cx="4364237" cy="4016101"/>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00000"/>
              </a:lnSpc>
              <a:buFont typeface="Corbel" pitchFamily="34" charse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２．①中等度認知症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Font typeface="Corbel" pitchFamily="34" charse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　　②重度認知症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p:txBody>
      </p:sp>
      <p:sp>
        <p:nvSpPr>
          <p:cNvPr id="7" name="Rectangle 2">
            <a:extLst>
              <a:ext uri="{FF2B5EF4-FFF2-40B4-BE49-F238E27FC236}">
                <a16:creationId xmlns:a16="http://schemas.microsoft.com/office/drawing/2014/main" id="{78051232-9446-4CBB-ABC6-7548E540F3AD}"/>
              </a:ext>
            </a:extLst>
          </p:cNvPr>
          <p:cNvSpPr txBox="1">
            <a:spLocks noRot="1" noChangeArrowheads="1"/>
          </p:cNvSpPr>
          <p:nvPr/>
        </p:nvSpPr>
        <p:spPr>
          <a:xfrm>
            <a:off x="4824700" y="1854406"/>
            <a:ext cx="2315688" cy="607939"/>
          </a:xfrm>
          <a:prstGeom prst="rect">
            <a:avLst/>
          </a:prstGeom>
        </p:spPr>
        <p:txBody>
          <a:bodyPr vert="horz" lIns="68580" tIns="34290" rIns="68580" bIns="3429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9pPr>
          </a:lstStyle>
          <a:p>
            <a:pPr marL="0" indent="0">
              <a:buNone/>
              <a:tabLst>
                <a:tab pos="71438" algn="l"/>
                <a:tab pos="1571625" algn="l"/>
              </a:tabLst>
            </a:pPr>
            <a:r>
              <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BPSD </a:t>
            </a: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なし</a:t>
            </a:r>
            <a:endParaRPr lang="en-US" altLang="ja-JP" sz="3200" b="1"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p:txBody>
      </p:sp>
      <p:sp>
        <p:nvSpPr>
          <p:cNvPr id="8" name="右中かっこ 7">
            <a:extLst>
              <a:ext uri="{FF2B5EF4-FFF2-40B4-BE49-F238E27FC236}">
                <a16:creationId xmlns:a16="http://schemas.microsoft.com/office/drawing/2014/main" id="{E30B4EE7-3378-46E8-A164-1F7CB439B001}"/>
              </a:ext>
            </a:extLst>
          </p:cNvPr>
          <p:cNvSpPr/>
          <p:nvPr/>
        </p:nvSpPr>
        <p:spPr>
          <a:xfrm>
            <a:off x="4544705" y="1647370"/>
            <a:ext cx="235744" cy="950100"/>
          </a:xfrm>
          <a:prstGeom prst="rightBrace">
            <a:avLst>
              <a:gd name="adj1" fmla="val 52602"/>
              <a:gd name="adj2" fmla="val 50000"/>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kumimoji="1" lang="ja-JP" altLang="en-US" sz="1350"/>
          </a:p>
        </p:txBody>
      </p:sp>
    </p:spTree>
    <p:extLst>
      <p:ext uri="{BB962C8B-B14F-4D97-AF65-F5344CB8AC3E}">
        <p14:creationId xmlns:p14="http://schemas.microsoft.com/office/powerpoint/2010/main" val="54875044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8767DF4-8C8D-42C5-9AED-5E74295A25C4}"/>
              </a:ext>
            </a:extLst>
          </p:cNvPr>
          <p:cNvSpPr>
            <a:spLocks noGrp="1"/>
          </p:cNvSpPr>
          <p:nvPr>
            <p:ph type="title"/>
          </p:nvPr>
        </p:nvSpPr>
        <p:spPr>
          <a:xfrm>
            <a:off x="240281" y="36150"/>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それぞれへの対応（</a:t>
            </a:r>
            <a:r>
              <a:rPr lang="en-US" altLang="ja-JP" b="1" dirty="0">
                <a:solidFill>
                  <a:srgbClr val="DF5327"/>
                </a:solidFill>
                <a:latin typeface="メイリオ" panose="020B0604030504040204" pitchFamily="50" charset="-128"/>
                <a:ea typeface="メイリオ" panose="020B0604030504040204" pitchFamily="50" charset="-128"/>
              </a:rPr>
              <a:t>3</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5" name="Rectangle 2">
            <a:extLst>
              <a:ext uri="{FF2B5EF4-FFF2-40B4-BE49-F238E27FC236}">
                <a16:creationId xmlns:a16="http://schemas.microsoft.com/office/drawing/2014/main" id="{A53E79D7-0C54-40D8-887A-FEC19DE60C96}"/>
              </a:ext>
            </a:extLst>
          </p:cNvPr>
          <p:cNvSpPr>
            <a:spLocks noGrp="1" noRot="1" noChangeArrowheads="1"/>
          </p:cNvSpPr>
          <p:nvPr>
            <p:ph idx="1"/>
          </p:nvPr>
        </p:nvSpPr>
        <p:spPr>
          <a:xfrm>
            <a:off x="597072" y="1043320"/>
            <a:ext cx="8131009" cy="5545633"/>
          </a:xfrm>
          <a:noFill/>
        </p:spPr>
        <p:txBody>
          <a:bodyPr>
            <a:noAutofit/>
          </a:bodyPr>
          <a:lstStyle/>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地域の専門医や連携型認知症疾患医療</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センターとの連携を保ちつつ、</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かかりつけ医でも対応は可能</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p:txBody>
      </p:sp>
      <p:sp>
        <p:nvSpPr>
          <p:cNvPr id="4" name="スライド番号プレースホルダー 3">
            <a:extLst>
              <a:ext uri="{FF2B5EF4-FFF2-40B4-BE49-F238E27FC236}">
                <a16:creationId xmlns:a16="http://schemas.microsoft.com/office/drawing/2014/main" id="{073A5337-5D8D-4031-8A61-DF791E3AD3B8}"/>
              </a:ext>
            </a:extLst>
          </p:cNvPr>
          <p:cNvSpPr>
            <a:spLocks noGrp="1"/>
          </p:cNvSpPr>
          <p:nvPr>
            <p:ph type="sldNum" sz="quarter" idx="12"/>
          </p:nvPr>
        </p:nvSpPr>
        <p:spPr/>
        <p:txBody>
          <a:bodyPr/>
          <a:lstStyle/>
          <a:p>
            <a:fld id="{B7B03EAA-FD40-493D-B56C-B4ED98D1E5F9}" type="slidenum">
              <a:rPr kumimoji="1" lang="ja-JP" altLang="en-US" smtClean="0"/>
              <a:pPr/>
              <a:t>73</a:t>
            </a:fld>
            <a:endParaRPr kumimoji="1" lang="ja-JP" altLang="en-US"/>
          </a:p>
        </p:txBody>
      </p:sp>
      <p:sp>
        <p:nvSpPr>
          <p:cNvPr id="6" name="Rectangle 2">
            <a:extLst>
              <a:ext uri="{FF2B5EF4-FFF2-40B4-BE49-F238E27FC236}">
                <a16:creationId xmlns:a16="http://schemas.microsoft.com/office/drawing/2014/main" id="{2A871D24-0717-4009-8505-E3FF6655B591}"/>
              </a:ext>
            </a:extLst>
          </p:cNvPr>
          <p:cNvSpPr txBox="1">
            <a:spLocks noRot="1" noChangeArrowheads="1"/>
          </p:cNvSpPr>
          <p:nvPr/>
        </p:nvSpPr>
        <p:spPr>
          <a:xfrm>
            <a:off x="570883" y="1569931"/>
            <a:ext cx="4364237" cy="4016101"/>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00000"/>
              </a:lnSpc>
              <a:buFont typeface="Corbel" pitchFamily="34" charset="0"/>
              <a:buNone/>
              <a:tabLst>
                <a:tab pos="71438" algn="l"/>
                <a:tab pos="1571625" algn="l"/>
              </a:tabLst>
            </a:pPr>
            <a:r>
              <a:rPr lang="ja-JP" altLang="en-US" sz="3200" dirty="0">
                <a:solidFill>
                  <a:schemeClr val="tx2">
                    <a:lumMod val="75000"/>
                  </a:schemeClr>
                </a:solidFill>
                <a:latin typeface="メイリオ" panose="020B0604030504040204" pitchFamily="50" charset="-128"/>
                <a:ea typeface="メイリオ" panose="020B0604030504040204" pitchFamily="50" charset="-128"/>
                <a:cs typeface="Meiryo UI" pitchFamily="50" charset="-128"/>
              </a:rPr>
              <a:t>３．①中等度認知症</a:t>
            </a:r>
            <a:endParaRPr lang="en-US" altLang="ja-JP" sz="3200" dirty="0">
              <a:solidFill>
                <a:schemeClr val="tx2">
                  <a:lumMod val="75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Font typeface="Corbel" pitchFamily="34" charset="0"/>
              <a:buNone/>
              <a:tabLst>
                <a:tab pos="71438" algn="l"/>
                <a:tab pos="1571625" algn="l"/>
              </a:tabLst>
            </a:pPr>
            <a:r>
              <a:rPr lang="ja-JP" altLang="en-US" sz="3200" dirty="0">
                <a:solidFill>
                  <a:schemeClr val="tx2">
                    <a:lumMod val="75000"/>
                  </a:schemeClr>
                </a:solidFill>
                <a:latin typeface="メイリオ" panose="020B0604030504040204" pitchFamily="50" charset="-128"/>
                <a:ea typeface="メイリオ" panose="020B0604030504040204" pitchFamily="50" charset="-128"/>
                <a:cs typeface="Meiryo UI" pitchFamily="50" charset="-128"/>
              </a:rPr>
              <a:t>　　②重度認知症</a:t>
            </a:r>
            <a:endParaRPr lang="en-US" altLang="ja-JP" sz="3200" dirty="0">
              <a:solidFill>
                <a:schemeClr val="tx2">
                  <a:lumMod val="75000"/>
                </a:schemeClr>
              </a:solidFill>
              <a:latin typeface="メイリオ" panose="020B0604030504040204" pitchFamily="50" charset="-128"/>
              <a:ea typeface="メイリオ" panose="020B0604030504040204" pitchFamily="50" charset="-128"/>
              <a:cs typeface="Meiryo UI" pitchFamily="50" charset="-128"/>
            </a:endParaRPr>
          </a:p>
        </p:txBody>
      </p:sp>
      <p:sp>
        <p:nvSpPr>
          <p:cNvPr id="7" name="Rectangle 2">
            <a:extLst>
              <a:ext uri="{FF2B5EF4-FFF2-40B4-BE49-F238E27FC236}">
                <a16:creationId xmlns:a16="http://schemas.microsoft.com/office/drawing/2014/main" id="{78051232-9446-4CBB-ABC6-7548E540F3AD}"/>
              </a:ext>
            </a:extLst>
          </p:cNvPr>
          <p:cNvSpPr txBox="1">
            <a:spLocks noRot="1" noChangeArrowheads="1"/>
          </p:cNvSpPr>
          <p:nvPr/>
        </p:nvSpPr>
        <p:spPr>
          <a:xfrm>
            <a:off x="4824700" y="1854406"/>
            <a:ext cx="2611524" cy="607939"/>
          </a:xfrm>
          <a:prstGeom prst="rect">
            <a:avLst/>
          </a:prstGeom>
        </p:spPr>
        <p:txBody>
          <a:bodyPr vert="horz" lIns="68580" tIns="34290" rIns="68580" bIns="3429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9pPr>
          </a:lstStyle>
          <a:p>
            <a:pPr marL="0" indent="0">
              <a:buNone/>
              <a:tabLst>
                <a:tab pos="71438" algn="l"/>
                <a:tab pos="1571625" algn="l"/>
              </a:tabLst>
            </a:pPr>
            <a:r>
              <a:rPr lang="en-US" altLang="ja-JP" sz="3200" dirty="0">
                <a:solidFill>
                  <a:schemeClr val="tx2">
                    <a:lumMod val="75000"/>
                  </a:schemeClr>
                </a:solidFill>
                <a:latin typeface="メイリオ" panose="020B0604030504040204" pitchFamily="50" charset="-128"/>
                <a:ea typeface="メイリオ" panose="020B0604030504040204" pitchFamily="50" charset="-128"/>
                <a:cs typeface="Meiryo UI" pitchFamily="50" charset="-128"/>
              </a:rPr>
              <a:t>BPSD </a:t>
            </a:r>
            <a:r>
              <a:rPr lang="ja-JP" altLang="en-US" sz="3200" dirty="0">
                <a:solidFill>
                  <a:schemeClr val="tx2">
                    <a:lumMod val="75000"/>
                  </a:schemeClr>
                </a:solidFill>
                <a:latin typeface="メイリオ" panose="020B0604030504040204" pitchFamily="50" charset="-128"/>
                <a:ea typeface="メイリオ" panose="020B0604030504040204" pitchFamily="50" charset="-128"/>
                <a:cs typeface="Meiryo UI" pitchFamily="50" charset="-128"/>
              </a:rPr>
              <a:t>あり</a:t>
            </a:r>
            <a:endParaRPr lang="en-US" altLang="ja-JP" sz="3200" dirty="0">
              <a:solidFill>
                <a:schemeClr val="tx2">
                  <a:lumMod val="75000"/>
                </a:schemeClr>
              </a:solidFill>
              <a:latin typeface="メイリオ" panose="020B0604030504040204" pitchFamily="50" charset="-128"/>
              <a:ea typeface="メイリオ" panose="020B0604030504040204" pitchFamily="50" charset="-128"/>
              <a:cs typeface="Meiryo UI" pitchFamily="50" charset="-128"/>
            </a:endParaRPr>
          </a:p>
        </p:txBody>
      </p:sp>
      <p:sp>
        <p:nvSpPr>
          <p:cNvPr id="8" name="右中かっこ 7">
            <a:extLst>
              <a:ext uri="{FF2B5EF4-FFF2-40B4-BE49-F238E27FC236}">
                <a16:creationId xmlns:a16="http://schemas.microsoft.com/office/drawing/2014/main" id="{E30B4EE7-3378-46E8-A164-1F7CB439B001}"/>
              </a:ext>
            </a:extLst>
          </p:cNvPr>
          <p:cNvSpPr/>
          <p:nvPr/>
        </p:nvSpPr>
        <p:spPr>
          <a:xfrm>
            <a:off x="4544705" y="1647370"/>
            <a:ext cx="235744" cy="950100"/>
          </a:xfrm>
          <a:prstGeom prst="rightBrace">
            <a:avLst>
              <a:gd name="adj1" fmla="val 52602"/>
              <a:gd name="adj2" fmla="val 50000"/>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kumimoji="1" lang="ja-JP" altLang="en-US" sz="1350"/>
          </a:p>
        </p:txBody>
      </p:sp>
    </p:spTree>
    <p:extLst>
      <p:ext uri="{BB962C8B-B14F-4D97-AF65-F5344CB8AC3E}">
        <p14:creationId xmlns:p14="http://schemas.microsoft.com/office/powerpoint/2010/main" val="25754540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8767DF4-8C8D-42C5-9AED-5E74295A25C4}"/>
              </a:ext>
            </a:extLst>
          </p:cNvPr>
          <p:cNvSpPr>
            <a:spLocks noGrp="1"/>
          </p:cNvSpPr>
          <p:nvPr>
            <p:ph type="title"/>
          </p:nvPr>
        </p:nvSpPr>
        <p:spPr>
          <a:xfrm>
            <a:off x="240281" y="36150"/>
            <a:ext cx="7406640"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それぞれへの対応（</a:t>
            </a:r>
            <a:r>
              <a:rPr lang="en-US" altLang="ja-JP" b="1" dirty="0">
                <a:solidFill>
                  <a:srgbClr val="DF5327"/>
                </a:solidFill>
                <a:latin typeface="メイリオ" panose="020B0604030504040204" pitchFamily="50" charset="-128"/>
                <a:ea typeface="メイリオ" panose="020B0604030504040204" pitchFamily="50" charset="-128"/>
              </a:rPr>
              <a:t>4</a:t>
            </a:r>
            <a:r>
              <a:rPr lang="ja-JP" altLang="en-US" b="1" dirty="0">
                <a:solidFill>
                  <a:srgbClr val="DF5327"/>
                </a:solidFill>
                <a:latin typeface="メイリオ" panose="020B0604030504040204" pitchFamily="50" charset="-128"/>
                <a:ea typeface="メイリオ" panose="020B0604030504040204" pitchFamily="50" charset="-128"/>
              </a:rPr>
              <a:t>）</a:t>
            </a:r>
          </a:p>
        </p:txBody>
      </p:sp>
      <p:sp>
        <p:nvSpPr>
          <p:cNvPr id="5" name="Rectangle 2">
            <a:extLst>
              <a:ext uri="{FF2B5EF4-FFF2-40B4-BE49-F238E27FC236}">
                <a16:creationId xmlns:a16="http://schemas.microsoft.com/office/drawing/2014/main" id="{A53E79D7-0C54-40D8-887A-FEC19DE60C96}"/>
              </a:ext>
            </a:extLst>
          </p:cNvPr>
          <p:cNvSpPr>
            <a:spLocks noGrp="1" noRot="1" noChangeArrowheads="1"/>
          </p:cNvSpPr>
          <p:nvPr>
            <p:ph idx="1"/>
          </p:nvPr>
        </p:nvSpPr>
        <p:spPr>
          <a:xfrm>
            <a:off x="570883" y="1056967"/>
            <a:ext cx="8131009" cy="2955474"/>
          </a:xfrm>
          <a:noFill/>
        </p:spPr>
        <p:txBody>
          <a:bodyPr>
            <a:noAutofit/>
          </a:bodyPr>
          <a:lstStyle/>
          <a:p>
            <a:pPr marL="0" indent="0">
              <a:buNone/>
              <a:tabLst>
                <a:tab pos="71438" algn="l"/>
                <a:tab pos="1571625" algn="l"/>
              </a:tabLst>
            </a:pPr>
            <a:endParaRPr lang="en-US" altLang="ja-JP" sz="3200" dirty="0">
              <a:solidFill>
                <a:schemeClr val="tx1"/>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1"/>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1"/>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1"/>
              </a:solidFill>
              <a:latin typeface="メイリオ" panose="020B0604030504040204" pitchFamily="50" charset="-128"/>
              <a:ea typeface="メイリオ" panose="020B0604030504040204" pitchFamily="50" charset="-128"/>
              <a:cs typeface="Meiryo UI" pitchFamily="50" charset="-128"/>
            </a:endParaRPr>
          </a:p>
        </p:txBody>
      </p:sp>
      <p:sp>
        <p:nvSpPr>
          <p:cNvPr id="4" name="スライド番号プレースホルダー 3">
            <a:extLst>
              <a:ext uri="{FF2B5EF4-FFF2-40B4-BE49-F238E27FC236}">
                <a16:creationId xmlns:a16="http://schemas.microsoft.com/office/drawing/2014/main" id="{073A5337-5D8D-4031-8A61-DF791E3AD3B8}"/>
              </a:ext>
            </a:extLst>
          </p:cNvPr>
          <p:cNvSpPr>
            <a:spLocks noGrp="1"/>
          </p:cNvSpPr>
          <p:nvPr>
            <p:ph type="sldNum" sz="quarter" idx="12"/>
          </p:nvPr>
        </p:nvSpPr>
        <p:spPr/>
        <p:txBody>
          <a:bodyPr/>
          <a:lstStyle/>
          <a:p>
            <a:fld id="{B7B03EAA-FD40-493D-B56C-B4ED98D1E5F9}" type="slidenum">
              <a:rPr kumimoji="1" lang="ja-JP" altLang="en-US" smtClean="0"/>
              <a:pPr/>
              <a:t>74</a:t>
            </a:fld>
            <a:endParaRPr kumimoji="1" lang="ja-JP" altLang="en-US"/>
          </a:p>
        </p:txBody>
      </p:sp>
      <p:sp>
        <p:nvSpPr>
          <p:cNvPr id="6" name="Rectangle 2">
            <a:extLst>
              <a:ext uri="{FF2B5EF4-FFF2-40B4-BE49-F238E27FC236}">
                <a16:creationId xmlns:a16="http://schemas.microsoft.com/office/drawing/2014/main" id="{2A871D24-0717-4009-8505-E3FF6655B591}"/>
              </a:ext>
            </a:extLst>
          </p:cNvPr>
          <p:cNvSpPr txBox="1">
            <a:spLocks noRot="1" noChangeArrowheads="1"/>
          </p:cNvSpPr>
          <p:nvPr/>
        </p:nvSpPr>
        <p:spPr>
          <a:xfrm>
            <a:off x="506495" y="1571075"/>
            <a:ext cx="8131009" cy="4502179"/>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４．</a:t>
            </a:r>
            <a:r>
              <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BPSD</a:t>
            </a: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増悪時</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・地域型認知症疾患医療センターに依頼</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lnSpc>
                <a:spcPct val="100000"/>
              </a:lnSpc>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５．若年認知症</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・基幹型認知症疾患医療センターに依頼</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r>
              <a:rPr lang="ja-JP" altLang="en-US"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rPr>
              <a:t>・行政による制度利用のすすめ</a:t>
            </a:r>
            <a:endParaRPr lang="en-US" altLang="ja-JP" sz="3200" dirty="0">
              <a:solidFill>
                <a:schemeClr val="tx2">
                  <a:lumMod val="50000"/>
                </a:schemeClr>
              </a:solidFill>
              <a:latin typeface="メイリオ" panose="020B0604030504040204" pitchFamily="50" charset="-128"/>
              <a:ea typeface="メイリオ" panose="020B0604030504040204" pitchFamily="50" charset="-128"/>
              <a:cs typeface="Meiryo UI" pitchFamily="50" charset="-128"/>
            </a:endParaRPr>
          </a:p>
        </p:txBody>
      </p:sp>
    </p:spTree>
    <p:extLst>
      <p:ext uri="{BB962C8B-B14F-4D97-AF65-F5344CB8AC3E}">
        <p14:creationId xmlns:p14="http://schemas.microsoft.com/office/powerpoint/2010/main" val="81847370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8767DF4-8C8D-42C5-9AED-5E74295A25C4}"/>
              </a:ext>
            </a:extLst>
          </p:cNvPr>
          <p:cNvSpPr>
            <a:spLocks noGrp="1"/>
          </p:cNvSpPr>
          <p:nvPr>
            <p:ph type="title"/>
          </p:nvPr>
        </p:nvSpPr>
        <p:spPr>
          <a:xfrm>
            <a:off x="251430" y="262130"/>
            <a:ext cx="8686303" cy="1356360"/>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参考資料</a:t>
            </a:r>
            <a:br>
              <a:rPr lang="en-US" altLang="ja-JP" b="1" dirty="0">
                <a:solidFill>
                  <a:schemeClr val="tx2">
                    <a:lumMod val="50000"/>
                  </a:schemeClr>
                </a:solidFill>
                <a:latin typeface="メイリオ" panose="020B0604030504040204" pitchFamily="50" charset="-128"/>
                <a:ea typeface="メイリオ" panose="020B0604030504040204" pitchFamily="50" charset="-128"/>
              </a:rPr>
            </a:br>
            <a:r>
              <a:rPr lang="ja-JP" altLang="en-US" sz="3200" dirty="0">
                <a:solidFill>
                  <a:schemeClr val="tx2">
                    <a:lumMod val="50000"/>
                  </a:schemeClr>
                </a:solidFill>
                <a:latin typeface="メイリオ" panose="020B0604030504040204" pitchFamily="50" charset="-128"/>
                <a:ea typeface="メイリオ" panose="020B0604030504040204" pitchFamily="50" charset="-128"/>
              </a:rPr>
              <a:t>認知症疾患医療センターの設置状況</a:t>
            </a:r>
          </a:p>
        </p:txBody>
      </p:sp>
      <p:sp>
        <p:nvSpPr>
          <p:cNvPr id="5" name="Rectangle 2">
            <a:extLst>
              <a:ext uri="{FF2B5EF4-FFF2-40B4-BE49-F238E27FC236}">
                <a16:creationId xmlns:a16="http://schemas.microsoft.com/office/drawing/2014/main" id="{A53E79D7-0C54-40D8-887A-FEC19DE60C96}"/>
              </a:ext>
            </a:extLst>
          </p:cNvPr>
          <p:cNvSpPr>
            <a:spLocks noGrp="1" noRot="1" noChangeArrowheads="1"/>
          </p:cNvSpPr>
          <p:nvPr>
            <p:ph idx="1"/>
          </p:nvPr>
        </p:nvSpPr>
        <p:spPr>
          <a:xfrm>
            <a:off x="570883" y="1056967"/>
            <a:ext cx="8131009" cy="2955474"/>
          </a:xfrm>
          <a:noFill/>
        </p:spPr>
        <p:txBody>
          <a:bodyPr>
            <a:noAutofit/>
          </a:bodyPr>
          <a:lstStyle/>
          <a:p>
            <a:pPr marL="0" indent="0">
              <a:buNone/>
              <a:tabLst>
                <a:tab pos="71438" algn="l"/>
                <a:tab pos="1571625" algn="l"/>
              </a:tabLst>
            </a:pPr>
            <a:endParaRPr lang="en-US" altLang="ja-JP" sz="3200" dirty="0">
              <a:solidFill>
                <a:schemeClr val="tx1"/>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1"/>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1"/>
              </a:solidFill>
              <a:latin typeface="メイリオ" panose="020B0604030504040204" pitchFamily="50" charset="-128"/>
              <a:ea typeface="メイリオ" panose="020B0604030504040204" pitchFamily="50" charset="-128"/>
              <a:cs typeface="Meiryo UI" pitchFamily="50" charset="-128"/>
            </a:endParaRPr>
          </a:p>
          <a:p>
            <a:pPr marL="0" indent="0">
              <a:buNone/>
              <a:tabLst>
                <a:tab pos="71438" algn="l"/>
                <a:tab pos="1571625" algn="l"/>
              </a:tabLst>
            </a:pPr>
            <a:endParaRPr lang="en-US" altLang="ja-JP" sz="3200" dirty="0">
              <a:solidFill>
                <a:schemeClr val="tx1"/>
              </a:solidFill>
              <a:latin typeface="メイリオ" panose="020B0604030504040204" pitchFamily="50" charset="-128"/>
              <a:ea typeface="メイリオ" panose="020B0604030504040204" pitchFamily="50" charset="-128"/>
              <a:cs typeface="Meiryo UI" pitchFamily="50" charset="-128"/>
            </a:endParaRPr>
          </a:p>
        </p:txBody>
      </p:sp>
      <p:sp>
        <p:nvSpPr>
          <p:cNvPr id="4" name="スライド番号プレースホルダー 3">
            <a:extLst>
              <a:ext uri="{FF2B5EF4-FFF2-40B4-BE49-F238E27FC236}">
                <a16:creationId xmlns:a16="http://schemas.microsoft.com/office/drawing/2014/main" id="{073A5337-5D8D-4031-8A61-DF791E3AD3B8}"/>
              </a:ext>
            </a:extLst>
          </p:cNvPr>
          <p:cNvSpPr>
            <a:spLocks noGrp="1"/>
          </p:cNvSpPr>
          <p:nvPr>
            <p:ph type="sldNum" sz="quarter" idx="12"/>
          </p:nvPr>
        </p:nvSpPr>
        <p:spPr/>
        <p:txBody>
          <a:bodyPr/>
          <a:lstStyle/>
          <a:p>
            <a:fld id="{B7B03EAA-FD40-493D-B56C-B4ED98D1E5F9}" type="slidenum">
              <a:rPr kumimoji="1" lang="ja-JP" altLang="en-US" smtClean="0"/>
              <a:pPr/>
              <a:t>75</a:t>
            </a:fld>
            <a:endParaRPr kumimoji="1" lang="ja-JP" altLang="en-US"/>
          </a:p>
        </p:txBody>
      </p:sp>
      <p:pic>
        <p:nvPicPr>
          <p:cNvPr id="3" name="図 2">
            <a:extLst>
              <a:ext uri="{FF2B5EF4-FFF2-40B4-BE49-F238E27FC236}">
                <a16:creationId xmlns:a16="http://schemas.microsoft.com/office/drawing/2014/main" id="{43D6578F-2860-4EED-9A29-D41D83D2DAA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543" r="1551"/>
          <a:stretch/>
        </p:blipFill>
        <p:spPr>
          <a:xfrm>
            <a:off x="186645" y="1816541"/>
            <a:ext cx="8770709" cy="4391797"/>
          </a:xfrm>
          <a:prstGeom prst="rect">
            <a:avLst/>
          </a:prstGeom>
        </p:spPr>
      </p:pic>
    </p:spTree>
    <p:extLst>
      <p:ext uri="{BB962C8B-B14F-4D97-AF65-F5344CB8AC3E}">
        <p14:creationId xmlns:p14="http://schemas.microsoft.com/office/powerpoint/2010/main" val="197721476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p:txBody>
          <a:bodyPr/>
          <a:lstStyle/>
          <a:p>
            <a:fld id="{3E523609-618D-4E9D-88AB-81B845B9F6A1}" type="slidenum">
              <a:rPr kumimoji="1" lang="ja-JP" altLang="en-US" smtClean="0"/>
              <a:pPr/>
              <a:t>76</a:t>
            </a:fld>
            <a:endParaRPr kumimoji="1" lang="ja-JP" altLang="en-US"/>
          </a:p>
        </p:txBody>
      </p:sp>
      <p:sp>
        <p:nvSpPr>
          <p:cNvPr id="5" name="コンテンツ プレースホルダ 2"/>
          <p:cNvSpPr txBox="1">
            <a:spLocks/>
          </p:cNvSpPr>
          <p:nvPr/>
        </p:nvSpPr>
        <p:spPr>
          <a:xfrm>
            <a:off x="374373" y="1719555"/>
            <a:ext cx="8395254" cy="3418889"/>
          </a:xfrm>
          <a:prstGeom prst="rect">
            <a:avLst/>
          </a:prstGeom>
          <a:noFill/>
        </p:spPr>
        <p:txBody>
          <a:bodyPr vert="horz" lIns="91440" tIns="45720" rIns="91440" bIns="45720" rtlCol="0">
            <a:normAutofit lnSpcReduction="10000"/>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algn="ctr">
              <a:buNone/>
            </a:pPr>
            <a:r>
              <a:rPr lang="en-US" altLang="ja-JP" sz="6000" dirty="0">
                <a:solidFill>
                  <a:schemeClr val="tx2">
                    <a:lumMod val="50000"/>
                  </a:schemeClr>
                </a:solidFill>
                <a:latin typeface="メイリオ" panose="020B0604030504040204" pitchFamily="50" charset="-128"/>
                <a:ea typeface="メイリオ" panose="020B0604030504040204" pitchFamily="50" charset="-128"/>
              </a:rPr>
              <a:t>MCI</a:t>
            </a:r>
            <a:r>
              <a:rPr lang="ja-JP" altLang="en-US" sz="6000" dirty="0">
                <a:solidFill>
                  <a:schemeClr val="tx2">
                    <a:lumMod val="50000"/>
                  </a:schemeClr>
                </a:solidFill>
                <a:latin typeface="メイリオ" panose="020B0604030504040204" pitchFamily="50" charset="-128"/>
                <a:ea typeface="メイリオ" panose="020B0604030504040204" pitchFamily="50" charset="-128"/>
              </a:rPr>
              <a:t>について</a:t>
            </a:r>
            <a:endParaRPr lang="en-US" altLang="ja-JP" sz="6000" dirty="0">
              <a:solidFill>
                <a:schemeClr val="tx2">
                  <a:lumMod val="50000"/>
                </a:schemeClr>
              </a:solidFill>
              <a:latin typeface="メイリオ" panose="020B0604030504040204" pitchFamily="50" charset="-128"/>
              <a:ea typeface="メイリオ" panose="020B0604030504040204" pitchFamily="50" charset="-128"/>
            </a:endParaRPr>
          </a:p>
          <a:p>
            <a:pPr algn="ctr">
              <a:buNone/>
            </a:pPr>
            <a:endParaRPr lang="en-US" altLang="ja-JP" sz="6000" dirty="0">
              <a:solidFill>
                <a:schemeClr val="tx2">
                  <a:lumMod val="50000"/>
                </a:schemeClr>
              </a:solidFill>
              <a:latin typeface="メイリオ" panose="020B0604030504040204" pitchFamily="50" charset="-128"/>
              <a:ea typeface="メイリオ" panose="020B0604030504040204" pitchFamily="50" charset="-128"/>
            </a:endParaRPr>
          </a:p>
          <a:p>
            <a:pPr algn="ctr">
              <a:buNone/>
            </a:pPr>
            <a:r>
              <a:rPr lang="en-US" altLang="ja-JP" sz="4800" dirty="0">
                <a:solidFill>
                  <a:schemeClr val="tx2">
                    <a:lumMod val="50000"/>
                  </a:schemeClr>
                </a:solidFill>
                <a:latin typeface="メイリオ" panose="020B0604030504040204" pitchFamily="50" charset="-128"/>
                <a:ea typeface="メイリオ" panose="020B0604030504040204" pitchFamily="50" charset="-128"/>
              </a:rPr>
              <a:t>Mild Cognitive</a:t>
            </a:r>
            <a:r>
              <a:rPr lang="ja-JP" altLang="en-US" sz="48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4800" dirty="0">
                <a:solidFill>
                  <a:schemeClr val="tx2">
                    <a:lumMod val="50000"/>
                  </a:schemeClr>
                </a:solidFill>
                <a:latin typeface="メイリオ" panose="020B0604030504040204" pitchFamily="50" charset="-128"/>
                <a:ea typeface="メイリオ" panose="020B0604030504040204" pitchFamily="50" charset="-128"/>
              </a:rPr>
              <a:t>Impairment</a:t>
            </a:r>
          </a:p>
          <a:p>
            <a:pPr algn="ctr">
              <a:buNone/>
            </a:pPr>
            <a:r>
              <a:rPr lang="ja-JP" altLang="en-US" sz="4800" dirty="0">
                <a:solidFill>
                  <a:schemeClr val="tx2">
                    <a:lumMod val="50000"/>
                  </a:schemeClr>
                </a:solidFill>
                <a:latin typeface="メイリオ" panose="020B0604030504040204" pitchFamily="50" charset="-128"/>
                <a:ea typeface="メイリオ" panose="020B0604030504040204" pitchFamily="50" charset="-128"/>
              </a:rPr>
              <a:t>軽度認知症</a:t>
            </a:r>
          </a:p>
        </p:txBody>
      </p:sp>
    </p:spTree>
    <p:extLst>
      <p:ext uri="{BB962C8B-B14F-4D97-AF65-F5344CB8AC3E}">
        <p14:creationId xmlns:p14="http://schemas.microsoft.com/office/powerpoint/2010/main" val="22850303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4DCAF5A-FD1A-4ACF-A111-0427B6FCA222}"/>
              </a:ext>
            </a:extLst>
          </p:cNvPr>
          <p:cNvSpPr>
            <a:spLocks noGrp="1"/>
          </p:cNvSpPr>
          <p:nvPr>
            <p:ph type="title"/>
          </p:nvPr>
        </p:nvSpPr>
        <p:spPr>
          <a:xfrm>
            <a:off x="304911" y="430816"/>
            <a:ext cx="7425161" cy="1017270"/>
          </a:xfrm>
        </p:spPr>
        <p:txBody>
          <a:bodyPr vert="horz" lIns="91440" tIns="45720" rIns="91440" bIns="45720" rtlCol="0" anchor="ctr">
            <a:noAutofit/>
          </a:bodyPr>
          <a:lstStyle/>
          <a:p>
            <a:r>
              <a:rPr lang="ja-JP" altLang="en-US" b="1" dirty="0">
                <a:solidFill>
                  <a:srgbClr val="DF5327"/>
                </a:solidFill>
                <a:latin typeface="メイリオ" panose="020B0604030504040204" pitchFamily="50" charset="-128"/>
                <a:ea typeface="メイリオ" panose="020B0604030504040204" pitchFamily="50" charset="-128"/>
              </a:rPr>
              <a:t>軽度認知障害　</a:t>
            </a:r>
            <a:r>
              <a:rPr lang="en-US" altLang="ja-JP" b="1" dirty="0">
                <a:solidFill>
                  <a:srgbClr val="DF5327"/>
                </a:solidFill>
                <a:latin typeface="メイリオ" panose="020B0604030504040204" pitchFamily="50" charset="-128"/>
                <a:ea typeface="メイリオ" panose="020B0604030504040204" pitchFamily="50" charset="-128"/>
              </a:rPr>
              <a:t>MCI</a:t>
            </a:r>
            <a:br>
              <a:rPr lang="en-US" altLang="ja-JP" b="1" dirty="0">
                <a:solidFill>
                  <a:srgbClr val="DF5327"/>
                </a:solidFill>
                <a:latin typeface="メイリオ" panose="020B0604030504040204" pitchFamily="50" charset="-128"/>
                <a:ea typeface="メイリオ" panose="020B0604030504040204" pitchFamily="50" charset="-128"/>
              </a:rPr>
            </a:br>
            <a:r>
              <a:rPr lang="en-US" altLang="ja-JP" b="1" dirty="0">
                <a:solidFill>
                  <a:srgbClr val="DF5327"/>
                </a:solidFill>
                <a:latin typeface="メイリオ" panose="020B0604030504040204" pitchFamily="50" charset="-128"/>
                <a:ea typeface="メイリオ" panose="020B0604030504040204" pitchFamily="50" charset="-128"/>
              </a:rPr>
              <a:t>Mild Cognitive Impairment</a:t>
            </a:r>
            <a:endParaRPr lang="ja-JP" altLang="en-US" b="1" dirty="0">
              <a:solidFill>
                <a:srgbClr val="DF5327"/>
              </a:solidFill>
              <a:latin typeface="メイリオ" panose="020B0604030504040204" pitchFamily="50" charset="-128"/>
              <a:ea typeface="メイリオ" panose="020B0604030504040204" pitchFamily="50" charset="-128"/>
            </a:endParaRPr>
          </a:p>
        </p:txBody>
      </p:sp>
      <p:sp>
        <p:nvSpPr>
          <p:cNvPr id="3" name="コンテンツ プレースホルダー 2">
            <a:extLst>
              <a:ext uri="{FF2B5EF4-FFF2-40B4-BE49-F238E27FC236}">
                <a16:creationId xmlns:a16="http://schemas.microsoft.com/office/drawing/2014/main" id="{B4CFCF24-B089-4B28-9D9E-81AFD35D5BE1}"/>
              </a:ext>
            </a:extLst>
          </p:cNvPr>
          <p:cNvSpPr>
            <a:spLocks noGrp="1"/>
          </p:cNvSpPr>
          <p:nvPr>
            <p:ph idx="1"/>
          </p:nvPr>
        </p:nvSpPr>
        <p:spPr>
          <a:xfrm>
            <a:off x="273521" y="1738448"/>
            <a:ext cx="8992998" cy="1048184"/>
          </a:xfrm>
        </p:spPr>
        <p:txBody>
          <a:bodyPr>
            <a:noAutofit/>
          </a:bodyPr>
          <a:lstStyle/>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正常と認知機能障害の中間</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marL="25718" indent="0">
              <a:buNone/>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もの忘れ訴えはあり、記憶テストの得点は低いものの　　認知機能障害とは言えない状態</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Font typeface="Wingdings" panose="05000000000000000000" pitchFamily="2" charset="2"/>
              <a:buChar char="ü"/>
            </a:pPr>
            <a:r>
              <a:rPr lang="ja-JP" altLang="en-US" sz="2800" dirty="0">
                <a:solidFill>
                  <a:schemeClr val="tx2">
                    <a:lumMod val="50000"/>
                  </a:schemeClr>
                </a:solidFill>
                <a:latin typeface="メイリオ" panose="020B0604030504040204" pitchFamily="50" charset="-128"/>
                <a:ea typeface="メイリオ" panose="020B0604030504040204" pitchFamily="50" charset="-128"/>
              </a:rPr>
              <a:t>認知症への進展率は年間で約</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5</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15</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a:p>
            <a:pPr>
              <a:buFont typeface="Wingdings" panose="05000000000000000000" pitchFamily="2" charset="2"/>
              <a:buChar char="ü"/>
            </a:pPr>
            <a:r>
              <a:rPr lang="en-US" altLang="ja-JP" sz="2800" dirty="0">
                <a:solidFill>
                  <a:schemeClr val="tx2">
                    <a:lumMod val="50000"/>
                  </a:schemeClr>
                </a:solidFill>
                <a:latin typeface="メイリオ" panose="020B0604030504040204" pitchFamily="50" charset="-128"/>
                <a:ea typeface="メイリオ" panose="020B0604030504040204" pitchFamily="50" charset="-128"/>
              </a:rPr>
              <a:t>40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a:t>
            </a:r>
            <a:r>
              <a:rPr lang="en-US" altLang="ja-JP" sz="2800" dirty="0">
                <a:solidFill>
                  <a:schemeClr val="tx2">
                    <a:lumMod val="50000"/>
                  </a:schemeClr>
                </a:solidFill>
                <a:latin typeface="メイリオ" panose="020B0604030504040204" pitchFamily="50" charset="-128"/>
                <a:ea typeface="メイリオ" panose="020B0604030504040204" pitchFamily="50" charset="-128"/>
              </a:rPr>
              <a:t>60</a:t>
            </a:r>
            <a:r>
              <a:rPr lang="ja-JP" altLang="en-US" sz="2800" dirty="0">
                <a:solidFill>
                  <a:schemeClr val="tx2">
                    <a:lumMod val="50000"/>
                  </a:schemeClr>
                </a:solidFill>
                <a:latin typeface="メイリオ" panose="020B0604030504040204" pitchFamily="50" charset="-128"/>
                <a:ea typeface="メイリオ" panose="020B0604030504040204" pitchFamily="50" charset="-128"/>
              </a:rPr>
              <a:t>％は認知機能回復</a:t>
            </a:r>
            <a:endParaRPr lang="en-US" altLang="ja-JP" sz="28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19EA0571-9CC2-4C71-B6DA-A7E9815C211D}"/>
              </a:ext>
            </a:extLst>
          </p:cNvPr>
          <p:cNvSpPr>
            <a:spLocks noGrp="1"/>
          </p:cNvSpPr>
          <p:nvPr>
            <p:ph type="sldNum" sz="quarter" idx="12"/>
          </p:nvPr>
        </p:nvSpPr>
        <p:spPr/>
        <p:txBody>
          <a:bodyPr/>
          <a:lstStyle/>
          <a:p>
            <a:fld id="{B7B03EAA-FD40-493D-B56C-B4ED98D1E5F9}" type="slidenum">
              <a:rPr kumimoji="1" lang="ja-JP" altLang="en-US" smtClean="0"/>
              <a:t>77</a:t>
            </a:fld>
            <a:endParaRPr kumimoji="1" lang="ja-JP" altLang="en-US"/>
          </a:p>
        </p:txBody>
      </p:sp>
      <p:sp>
        <p:nvSpPr>
          <p:cNvPr id="8" name="コンテンツ プレースホルダー 2">
            <a:extLst>
              <a:ext uri="{FF2B5EF4-FFF2-40B4-BE49-F238E27FC236}">
                <a16:creationId xmlns:a16="http://schemas.microsoft.com/office/drawing/2014/main" id="{4B12728C-9EF0-46D3-958E-EA0684D3E03A}"/>
              </a:ext>
            </a:extLst>
          </p:cNvPr>
          <p:cNvSpPr txBox="1">
            <a:spLocks/>
          </p:cNvSpPr>
          <p:nvPr/>
        </p:nvSpPr>
        <p:spPr>
          <a:xfrm>
            <a:off x="460157" y="4402015"/>
            <a:ext cx="8341132" cy="1793371"/>
          </a:xfrm>
          <a:prstGeom prst="rect">
            <a:avLst/>
          </a:prstGeom>
          <a:ln>
            <a:solidFill>
              <a:schemeClr val="tx1"/>
            </a:solidFill>
          </a:ln>
        </p:spPr>
        <p:txBody>
          <a:bodyPr vert="horz" lIns="68580" tIns="34290" rIns="68580" bIns="3429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メイリオ" panose="020B0604030504040204" pitchFamily="50" charset="-128"/>
                <a:ea typeface="メイリオ" panose="020B0604030504040204" pitchFamily="50" charset="-128"/>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メイリオ" panose="020B0604030504040204" pitchFamily="50" charset="-128"/>
                <a:ea typeface="メイリオ" panose="020B0604030504040204" pitchFamily="50" charset="-128"/>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メイリオ" panose="020B0604030504040204" pitchFamily="50" charset="-128"/>
                <a:ea typeface="メイリオ" panose="020B0604030504040204" pitchFamily="50" charset="-128"/>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メイリオ" panose="020B0604030504040204" pitchFamily="50" charset="-128"/>
                <a:ea typeface="メイリオ" panose="020B0604030504040204" pitchFamily="50" charset="-128"/>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メイリオ" panose="020B0604030504040204" pitchFamily="50" charset="-128"/>
                <a:ea typeface="メイリオ" panose="020B0604030504040204" pitchFamily="50" charset="-128"/>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25718" indent="0">
              <a:lnSpc>
                <a:spcPts val="2700"/>
              </a:lnSpc>
              <a:spcBef>
                <a:spcPts val="900"/>
              </a:spcBef>
              <a:buNone/>
            </a:pPr>
            <a:r>
              <a:rPr lang="en-US" altLang="ja-JP" dirty="0">
                <a:solidFill>
                  <a:schemeClr val="tx2">
                    <a:lumMod val="50000"/>
                  </a:schemeClr>
                </a:solidFill>
              </a:rPr>
              <a:t>1</a:t>
            </a:r>
            <a:r>
              <a:rPr lang="ja-JP" altLang="en-US" dirty="0" err="1">
                <a:solidFill>
                  <a:schemeClr val="tx2">
                    <a:lumMod val="50000"/>
                  </a:schemeClr>
                </a:solidFill>
              </a:rPr>
              <a:t>．</a:t>
            </a:r>
            <a:r>
              <a:rPr lang="ja-JP" altLang="en-US" dirty="0">
                <a:solidFill>
                  <a:schemeClr val="tx2">
                    <a:lumMod val="50000"/>
                  </a:schemeClr>
                </a:solidFill>
              </a:rPr>
              <a:t>本人または家族から記憶障害の訴えがある</a:t>
            </a:r>
            <a:br>
              <a:rPr lang="ja-JP" altLang="en-US" dirty="0">
                <a:solidFill>
                  <a:schemeClr val="tx2">
                    <a:lumMod val="50000"/>
                  </a:schemeClr>
                </a:solidFill>
              </a:rPr>
            </a:br>
            <a:r>
              <a:rPr lang="en-US" altLang="ja-JP" dirty="0">
                <a:solidFill>
                  <a:schemeClr val="tx2">
                    <a:lumMod val="50000"/>
                  </a:schemeClr>
                </a:solidFill>
              </a:rPr>
              <a:t>2</a:t>
            </a:r>
            <a:r>
              <a:rPr lang="ja-JP" altLang="en-US" dirty="0" err="1">
                <a:solidFill>
                  <a:schemeClr val="tx2">
                    <a:lumMod val="50000"/>
                  </a:schemeClr>
                </a:solidFill>
              </a:rPr>
              <a:t>．</a:t>
            </a:r>
            <a:r>
              <a:rPr lang="ja-JP" altLang="en-US" dirty="0">
                <a:solidFill>
                  <a:schemeClr val="tx2">
                    <a:lumMod val="50000"/>
                  </a:schemeClr>
                </a:solidFill>
              </a:rPr>
              <a:t>日常生活動作は正常</a:t>
            </a:r>
            <a:br>
              <a:rPr lang="ja-JP" altLang="en-US" dirty="0">
                <a:solidFill>
                  <a:schemeClr val="tx2">
                    <a:lumMod val="50000"/>
                  </a:schemeClr>
                </a:solidFill>
              </a:rPr>
            </a:br>
            <a:r>
              <a:rPr lang="en-US" altLang="ja-JP" dirty="0">
                <a:solidFill>
                  <a:schemeClr val="tx2">
                    <a:lumMod val="50000"/>
                  </a:schemeClr>
                </a:solidFill>
              </a:rPr>
              <a:t>3</a:t>
            </a:r>
            <a:r>
              <a:rPr lang="ja-JP" altLang="en-US" dirty="0" err="1">
                <a:solidFill>
                  <a:schemeClr val="tx2">
                    <a:lumMod val="50000"/>
                  </a:schemeClr>
                </a:solidFill>
              </a:rPr>
              <a:t>．</a:t>
            </a:r>
            <a:r>
              <a:rPr lang="ja-JP" altLang="en-US" dirty="0">
                <a:solidFill>
                  <a:schemeClr val="tx2">
                    <a:lumMod val="50000"/>
                  </a:schemeClr>
                </a:solidFill>
              </a:rPr>
              <a:t>全般的な</a:t>
            </a:r>
            <a:r>
              <a:rPr lang="ja-JP" altLang="en-US" dirty="0">
                <a:solidFill>
                  <a:schemeClr val="tx2">
                    <a:lumMod val="50000"/>
                  </a:schemeClr>
                </a:solidFill>
                <a:hlinkClick r:id="rId2">
                  <a:extLst>
                    <a:ext uri="{A12FA001-AC4F-418D-AE19-62706E023703}">
                      <ahyp:hlinkClr xmlns:ahyp="http://schemas.microsoft.com/office/drawing/2018/hyperlinkcolor" val="tx"/>
                    </a:ext>
                  </a:extLst>
                </a:hlinkClick>
              </a:rPr>
              <a:t>認知</a:t>
            </a:r>
            <a:r>
              <a:rPr lang="ja-JP" altLang="en-US" u="sng" dirty="0">
                <a:solidFill>
                  <a:schemeClr val="tx2">
                    <a:lumMod val="50000"/>
                  </a:schemeClr>
                </a:solidFill>
                <a:hlinkClick r:id="rId2">
                  <a:extLst>
                    <a:ext uri="{A12FA001-AC4F-418D-AE19-62706E023703}">
                      <ahyp:hlinkClr xmlns:ahyp="http://schemas.microsoft.com/office/drawing/2018/hyperlinkcolor" val="tx"/>
                    </a:ext>
                  </a:extLst>
                </a:hlinkClick>
              </a:rPr>
              <a:t>機</a:t>
            </a:r>
            <a:r>
              <a:rPr lang="ja-JP" altLang="en-US" dirty="0">
                <a:solidFill>
                  <a:schemeClr val="tx2">
                    <a:lumMod val="50000"/>
                  </a:schemeClr>
                </a:solidFill>
                <a:hlinkClick r:id="rId2">
                  <a:extLst>
                    <a:ext uri="{A12FA001-AC4F-418D-AE19-62706E023703}">
                      <ahyp:hlinkClr xmlns:ahyp="http://schemas.microsoft.com/office/drawing/2018/hyperlinkcolor" val="tx"/>
                    </a:ext>
                  </a:extLst>
                </a:hlinkClick>
              </a:rPr>
              <a:t>能</a:t>
            </a:r>
            <a:r>
              <a:rPr lang="ja-JP" altLang="en-US" dirty="0">
                <a:solidFill>
                  <a:schemeClr val="tx2">
                    <a:lumMod val="50000"/>
                  </a:schemeClr>
                </a:solidFill>
              </a:rPr>
              <a:t>は正常</a:t>
            </a:r>
            <a:br>
              <a:rPr lang="ja-JP" altLang="en-US" dirty="0">
                <a:solidFill>
                  <a:schemeClr val="tx2">
                    <a:lumMod val="50000"/>
                  </a:schemeClr>
                </a:solidFill>
              </a:rPr>
            </a:br>
            <a:r>
              <a:rPr lang="en-US" altLang="ja-JP" dirty="0">
                <a:solidFill>
                  <a:schemeClr val="tx2">
                    <a:lumMod val="50000"/>
                  </a:schemeClr>
                </a:solidFill>
              </a:rPr>
              <a:t>4</a:t>
            </a:r>
            <a:r>
              <a:rPr lang="ja-JP" altLang="en-US" dirty="0" err="1">
                <a:solidFill>
                  <a:schemeClr val="tx2">
                    <a:lumMod val="50000"/>
                  </a:schemeClr>
                </a:solidFill>
              </a:rPr>
              <a:t>．</a:t>
            </a:r>
            <a:r>
              <a:rPr lang="ja-JP" altLang="en-US" dirty="0">
                <a:solidFill>
                  <a:schemeClr val="tx2">
                    <a:lumMod val="50000"/>
                  </a:schemeClr>
                </a:solidFill>
              </a:rPr>
              <a:t>年齢や教育レベルの影響のみでは説明できない記憶障害が存在する</a:t>
            </a:r>
            <a:br>
              <a:rPr lang="ja-JP" altLang="en-US" dirty="0">
                <a:solidFill>
                  <a:schemeClr val="tx2">
                    <a:lumMod val="50000"/>
                  </a:schemeClr>
                </a:solidFill>
              </a:rPr>
            </a:br>
            <a:r>
              <a:rPr lang="en-US" altLang="ja-JP" dirty="0">
                <a:solidFill>
                  <a:schemeClr val="tx2">
                    <a:lumMod val="50000"/>
                  </a:schemeClr>
                </a:solidFill>
              </a:rPr>
              <a:t>5</a:t>
            </a:r>
            <a:r>
              <a:rPr lang="ja-JP" altLang="en-US" dirty="0" err="1">
                <a:solidFill>
                  <a:schemeClr val="tx2">
                    <a:lumMod val="50000"/>
                  </a:schemeClr>
                </a:solidFill>
              </a:rPr>
              <a:t>．</a:t>
            </a:r>
            <a:r>
              <a:rPr lang="ja-JP" altLang="en-US" dirty="0">
                <a:solidFill>
                  <a:schemeClr val="tx2">
                    <a:lumMod val="50000"/>
                  </a:schemeClr>
                </a:solidFill>
              </a:rPr>
              <a:t>認知症ではない</a:t>
            </a:r>
            <a:endParaRPr lang="en-US" altLang="ja-JP" dirty="0">
              <a:solidFill>
                <a:schemeClr val="tx2">
                  <a:lumMod val="50000"/>
                </a:schemeClr>
              </a:solidFill>
            </a:endParaRPr>
          </a:p>
          <a:p>
            <a:pPr marL="25718" indent="0">
              <a:lnSpc>
                <a:spcPts val="2700"/>
              </a:lnSpc>
              <a:spcBef>
                <a:spcPts val="900"/>
              </a:spcBef>
              <a:buNone/>
            </a:pPr>
            <a:endParaRPr lang="ja-JP" altLang="en-US" dirty="0">
              <a:solidFill>
                <a:schemeClr val="tx2">
                  <a:lumMod val="50000"/>
                </a:schemeClr>
              </a:solidFill>
            </a:endParaRPr>
          </a:p>
        </p:txBody>
      </p:sp>
    </p:spTree>
    <p:extLst>
      <p:ext uri="{BB962C8B-B14F-4D97-AF65-F5344CB8AC3E}">
        <p14:creationId xmlns:p14="http://schemas.microsoft.com/office/powerpoint/2010/main" val="102938221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コンテンツ プレースホルダー 2">
            <a:extLst>
              <a:ext uri="{FF2B5EF4-FFF2-40B4-BE49-F238E27FC236}">
                <a16:creationId xmlns:a16="http://schemas.microsoft.com/office/drawing/2014/main" id="{E607FA74-C051-4519-BF2A-131C918DF495}"/>
              </a:ext>
            </a:extLst>
          </p:cNvPr>
          <p:cNvSpPr>
            <a:spLocks noGrp="1"/>
          </p:cNvSpPr>
          <p:nvPr>
            <p:ph idx="1"/>
          </p:nvPr>
        </p:nvSpPr>
        <p:spPr>
          <a:xfrm>
            <a:off x="857250" y="4202883"/>
            <a:ext cx="7620000" cy="1127708"/>
          </a:xfrm>
        </p:spPr>
        <p:txBody>
          <a:bodyPr>
            <a:normAutofit/>
          </a:bodyPr>
          <a:lstStyle/>
          <a:p>
            <a:pPr marL="0" indent="0">
              <a:buNone/>
            </a:pPr>
            <a:r>
              <a:rPr lang="ja-JP" altLang="en-US" sz="3600" dirty="0">
                <a:solidFill>
                  <a:schemeClr val="tx2">
                    <a:lumMod val="50000"/>
                  </a:schemeClr>
                </a:solidFill>
                <a:latin typeface="メイリオ" panose="020B0604030504040204" pitchFamily="50" charset="-128"/>
                <a:ea typeface="メイリオ" panose="020B0604030504040204" pitchFamily="50" charset="-128"/>
              </a:rPr>
              <a:t>最近までできないと考えられていた</a:t>
            </a:r>
            <a:endParaRPr kumimoji="1" lang="ja-JP" altLang="en-US" sz="36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 3"/>
          <p:cNvSpPr>
            <a:spLocks noGrp="1"/>
          </p:cNvSpPr>
          <p:nvPr>
            <p:ph type="sldNum" sz="quarter" idx="12"/>
          </p:nvPr>
        </p:nvSpPr>
        <p:spPr/>
        <p:txBody>
          <a:bodyPr/>
          <a:lstStyle/>
          <a:p>
            <a:fld id="{3E523609-618D-4E9D-88AB-81B845B9F6A1}" type="slidenum">
              <a:rPr kumimoji="1" lang="ja-JP" altLang="en-US" smtClean="0"/>
              <a:pPr/>
              <a:t>78</a:t>
            </a:fld>
            <a:endParaRPr kumimoji="1" lang="ja-JP" altLang="en-US"/>
          </a:p>
        </p:txBody>
      </p:sp>
      <p:sp>
        <p:nvSpPr>
          <p:cNvPr id="5" name="コンテンツ プレースホルダ 2"/>
          <p:cNvSpPr txBox="1">
            <a:spLocks/>
          </p:cNvSpPr>
          <p:nvPr/>
        </p:nvSpPr>
        <p:spPr>
          <a:xfrm>
            <a:off x="837993" y="2272921"/>
            <a:ext cx="7468013" cy="1384680"/>
          </a:xfrm>
          <a:prstGeom prst="rect">
            <a:avLst/>
          </a:prstGeom>
          <a:noFill/>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algn="ctr">
              <a:buNone/>
            </a:pPr>
            <a:r>
              <a:rPr lang="ja-JP" altLang="en-US" sz="6000" dirty="0">
                <a:solidFill>
                  <a:schemeClr val="tx2">
                    <a:lumMod val="50000"/>
                  </a:schemeClr>
                </a:solidFill>
                <a:latin typeface="メイリオ" panose="020B0604030504040204" pitchFamily="50" charset="-128"/>
                <a:ea typeface="メイリオ" panose="020B0604030504040204" pitchFamily="50" charset="-128"/>
              </a:rPr>
              <a:t>認知症  治療と予防</a:t>
            </a:r>
          </a:p>
        </p:txBody>
      </p:sp>
    </p:spTree>
    <p:extLst>
      <p:ext uri="{BB962C8B-B14F-4D97-AF65-F5344CB8AC3E}">
        <p14:creationId xmlns:p14="http://schemas.microsoft.com/office/powerpoint/2010/main" val="370147974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34336" y="259000"/>
            <a:ext cx="7406640" cy="993913"/>
          </a:xfrm>
        </p:spPr>
        <p:txBody>
          <a:bodyPr vert="horz" lIns="91440" tIns="45720" rIns="91440" bIns="45720" rtlCol="0" anchor="ctr">
            <a:normAutofit fontScale="97500"/>
          </a:bodyPr>
          <a:lstStyle/>
          <a:p>
            <a:r>
              <a:rPr lang="ja-JP" altLang="en-US" b="1" dirty="0">
                <a:solidFill>
                  <a:srgbClr val="DF5327"/>
                </a:solidFill>
                <a:latin typeface="メイリオ" panose="020B0604030504040204" pitchFamily="50" charset="-128"/>
                <a:ea typeface="メイリオ" panose="020B0604030504040204" pitchFamily="50" charset="-128"/>
              </a:rPr>
              <a:t>認知症は治るのか</a:t>
            </a:r>
          </a:p>
        </p:txBody>
      </p:sp>
      <p:sp>
        <p:nvSpPr>
          <p:cNvPr id="3" name="コンテンツ プレースホルダー 2"/>
          <p:cNvSpPr>
            <a:spLocks noGrp="1"/>
          </p:cNvSpPr>
          <p:nvPr>
            <p:ph idx="1"/>
          </p:nvPr>
        </p:nvSpPr>
        <p:spPr>
          <a:xfrm>
            <a:off x="167168" y="1969996"/>
            <a:ext cx="8809664" cy="3267631"/>
          </a:xfrm>
          <a:ln>
            <a:noFill/>
          </a:ln>
        </p:spPr>
        <p:txBody>
          <a:bodyPr anchor="t">
            <a:noAutofit/>
          </a:bodyPr>
          <a:lstStyle/>
          <a:p>
            <a:pPr marL="0" indent="0">
              <a:lnSpc>
                <a:spcPct val="15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残念ながら現時点では根本的な治療方法はない</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5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治療によっては、進行を緩やかにしおだやかな</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0" indent="0">
              <a:lnSpc>
                <a:spcPct val="150000"/>
              </a:lnSpc>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生活を支援する</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p:txBody>
      </p:sp>
      <p:sp>
        <p:nvSpPr>
          <p:cNvPr id="4" name="スライド番号プレースホルダー 3"/>
          <p:cNvSpPr>
            <a:spLocks noGrp="1"/>
          </p:cNvSpPr>
          <p:nvPr>
            <p:ph type="sldNum" sz="quarter" idx="12"/>
          </p:nvPr>
        </p:nvSpPr>
        <p:spPr/>
        <p:txBody>
          <a:bodyPr/>
          <a:lstStyle/>
          <a:p>
            <a:fld id="{5D84065D-F351-4B03-BD91-D8A6B8D4B362}" type="slidenum">
              <a:rPr lang="en-US" smtClean="0"/>
              <a:t>79</a:t>
            </a:fld>
            <a:endParaRPr lang="en-US" dirty="0"/>
          </a:p>
        </p:txBody>
      </p:sp>
    </p:spTree>
    <p:extLst>
      <p:ext uri="{BB962C8B-B14F-4D97-AF65-F5344CB8AC3E}">
        <p14:creationId xmlns:p14="http://schemas.microsoft.com/office/powerpoint/2010/main" val="158793084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93BBE8E-BE88-44FB-8419-9049707EB16E}"/>
              </a:ext>
            </a:extLst>
          </p:cNvPr>
          <p:cNvSpPr>
            <a:spLocks noGrp="1"/>
          </p:cNvSpPr>
          <p:nvPr>
            <p:ph type="title"/>
          </p:nvPr>
        </p:nvSpPr>
        <p:spPr>
          <a:xfrm>
            <a:off x="347867" y="287019"/>
            <a:ext cx="4869592" cy="1124365"/>
          </a:xfrm>
        </p:spPr>
        <p:txBody>
          <a:bodyPr vert="horz" lIns="91440" tIns="45720" rIns="91440" bIns="45720" rtlCol="0" anchor="ctr">
            <a:normAutofit fontScale="97500"/>
          </a:bodyPr>
          <a:lstStyle/>
          <a:p>
            <a:r>
              <a:rPr lang="ja-JP" altLang="en-US" b="1" dirty="0">
                <a:solidFill>
                  <a:srgbClr val="DF5327"/>
                </a:solidFill>
                <a:latin typeface="メイリオ" panose="020B0604030504040204" pitchFamily="50" charset="-128"/>
                <a:ea typeface="メイリオ" panose="020B0604030504040204" pitchFamily="50" charset="-128"/>
              </a:rPr>
              <a:t>認知症治療薬　</a:t>
            </a:r>
          </a:p>
        </p:txBody>
      </p:sp>
      <p:sp>
        <p:nvSpPr>
          <p:cNvPr id="3" name="コンテンツ プレースホルダー 2">
            <a:extLst>
              <a:ext uri="{FF2B5EF4-FFF2-40B4-BE49-F238E27FC236}">
                <a16:creationId xmlns:a16="http://schemas.microsoft.com/office/drawing/2014/main" id="{D7E7E504-059A-44F6-A0DF-E0C0EF993225}"/>
              </a:ext>
            </a:extLst>
          </p:cNvPr>
          <p:cNvSpPr>
            <a:spLocks noGrp="1"/>
          </p:cNvSpPr>
          <p:nvPr>
            <p:ph idx="1"/>
          </p:nvPr>
        </p:nvSpPr>
        <p:spPr>
          <a:xfrm>
            <a:off x="562181" y="1411384"/>
            <a:ext cx="8019638" cy="4432825"/>
          </a:xfrm>
        </p:spPr>
        <p:txBody>
          <a:bodyPr>
            <a:normAutofit/>
          </a:bodyPr>
          <a:lstStyle/>
          <a:p>
            <a:pPr marL="34290" indent="0">
              <a:buNone/>
            </a:pP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内服</a:t>
            </a:r>
            <a:endParaRPr kumimoji="1"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kumimoji="1" lang="en-US" altLang="ja-JP" sz="3200" dirty="0">
                <a:solidFill>
                  <a:schemeClr val="tx2">
                    <a:lumMod val="50000"/>
                  </a:schemeClr>
                </a:solidFill>
                <a:latin typeface="メイリオ" panose="020B0604030504040204" pitchFamily="50" charset="-128"/>
                <a:ea typeface="メイリオ" panose="020B0604030504040204" pitchFamily="50" charset="-128"/>
              </a:rPr>
              <a:t>1.</a:t>
            </a: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アリセプト　</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３㎎　</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5</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10</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kumimoji="1" lang="en-US" altLang="ja-JP" sz="3200" dirty="0">
                <a:solidFill>
                  <a:schemeClr val="tx2">
                    <a:lumMod val="50000"/>
                  </a:schemeClr>
                </a:solidFill>
                <a:latin typeface="メイリオ" panose="020B0604030504040204" pitchFamily="50" charset="-128"/>
                <a:ea typeface="メイリオ" panose="020B0604030504040204" pitchFamily="50" charset="-128"/>
              </a:rPr>
              <a:t>2.</a:t>
            </a:r>
            <a:r>
              <a:rPr kumimoji="1" lang="ja-JP" altLang="en-US" sz="3200" dirty="0">
                <a:solidFill>
                  <a:schemeClr val="tx2">
                    <a:lumMod val="50000"/>
                  </a:schemeClr>
                </a:solidFill>
                <a:latin typeface="メイリオ" panose="020B0604030504040204" pitchFamily="50" charset="-128"/>
                <a:ea typeface="メイリオ" panose="020B0604030504040204" pitchFamily="50" charset="-128"/>
              </a:rPr>
              <a:t>メマリー　　 　</a:t>
            </a:r>
            <a:r>
              <a:rPr kumimoji="1" lang="en-US" altLang="ja-JP" sz="3200" dirty="0">
                <a:solidFill>
                  <a:schemeClr val="tx2">
                    <a:lumMod val="50000"/>
                  </a:schemeClr>
                </a:solidFill>
                <a:latin typeface="メイリオ" panose="020B0604030504040204" pitchFamily="50" charset="-128"/>
                <a:ea typeface="メイリオ" panose="020B0604030504040204" pitchFamily="50" charset="-128"/>
              </a:rPr>
              <a:t>5</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10</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20</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en-US" altLang="ja-JP" sz="3200" dirty="0">
                <a:solidFill>
                  <a:schemeClr val="tx2">
                    <a:lumMod val="50000"/>
                  </a:schemeClr>
                </a:solidFill>
                <a:latin typeface="メイリオ" panose="020B0604030504040204" pitchFamily="50" charset="-128"/>
                <a:ea typeface="メイリオ" panose="020B0604030504040204" pitchFamily="50" charset="-128"/>
              </a:rPr>
              <a:t>3.</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レミニール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4</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8</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12</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491490" indent="-457200">
              <a:buFont typeface="+mj-lt"/>
              <a:buAutoNum type="arabicPeriod"/>
            </a:pP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spcBef>
                <a:spcPts val="1800"/>
              </a:spcBef>
              <a:buNone/>
            </a:pPr>
            <a:r>
              <a:rPr lang="ja-JP" altLang="en-US" sz="3200" dirty="0">
                <a:solidFill>
                  <a:schemeClr val="tx2">
                    <a:lumMod val="50000"/>
                  </a:schemeClr>
                </a:solidFill>
                <a:latin typeface="メイリオ" panose="020B0604030504040204" pitchFamily="50" charset="-128"/>
                <a:ea typeface="メイリオ" panose="020B0604030504040204" pitchFamily="50" charset="-128"/>
              </a:rPr>
              <a:t>外用</a:t>
            </a:r>
            <a:endParaRPr lang="en-US" altLang="ja-JP" sz="3200" dirty="0">
              <a:solidFill>
                <a:schemeClr val="tx2">
                  <a:lumMod val="50000"/>
                </a:schemeClr>
              </a:solidFill>
              <a:latin typeface="メイリオ" panose="020B0604030504040204" pitchFamily="50" charset="-128"/>
              <a:ea typeface="メイリオ" panose="020B0604030504040204" pitchFamily="50" charset="-128"/>
            </a:endParaRPr>
          </a:p>
          <a:p>
            <a:pPr marL="34290" indent="0">
              <a:buNone/>
            </a:pPr>
            <a:r>
              <a:rPr lang="en-US" altLang="ja-JP" sz="3200" dirty="0">
                <a:solidFill>
                  <a:schemeClr val="tx2">
                    <a:lumMod val="50000"/>
                  </a:schemeClr>
                </a:solidFill>
                <a:latin typeface="メイリオ" panose="020B0604030504040204" pitchFamily="50" charset="-128"/>
                <a:ea typeface="メイリオ" panose="020B0604030504040204" pitchFamily="50" charset="-128"/>
              </a:rPr>
              <a:t>4.</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リバスタッチ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4.5</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9</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　 </a:t>
            </a:r>
            <a:r>
              <a:rPr lang="en-US" altLang="ja-JP" sz="3200" dirty="0">
                <a:solidFill>
                  <a:schemeClr val="tx2">
                    <a:lumMod val="50000"/>
                  </a:schemeClr>
                </a:solidFill>
                <a:latin typeface="メイリオ" panose="020B0604030504040204" pitchFamily="50" charset="-128"/>
                <a:ea typeface="メイリオ" panose="020B0604030504040204" pitchFamily="50" charset="-128"/>
              </a:rPr>
              <a:t>13.5</a:t>
            </a:r>
            <a:r>
              <a:rPr lang="ja-JP" altLang="en-US" sz="3200" dirty="0">
                <a:solidFill>
                  <a:schemeClr val="tx2">
                    <a:lumMod val="50000"/>
                  </a:schemeClr>
                </a:solidFill>
                <a:latin typeface="メイリオ" panose="020B0604030504040204" pitchFamily="50" charset="-128"/>
                <a:ea typeface="メイリオ" panose="020B0604030504040204" pitchFamily="50" charset="-128"/>
              </a:rPr>
              <a:t>㎎</a:t>
            </a:r>
          </a:p>
        </p:txBody>
      </p:sp>
      <p:sp>
        <p:nvSpPr>
          <p:cNvPr id="4" name="スライド番号プレースホルダー 3">
            <a:extLst>
              <a:ext uri="{FF2B5EF4-FFF2-40B4-BE49-F238E27FC236}">
                <a16:creationId xmlns:a16="http://schemas.microsoft.com/office/drawing/2014/main" id="{7D4168EF-17C2-4A5C-A038-CC17F36599EE}"/>
              </a:ext>
            </a:extLst>
          </p:cNvPr>
          <p:cNvSpPr>
            <a:spLocks noGrp="1"/>
          </p:cNvSpPr>
          <p:nvPr>
            <p:ph type="sldNum" sz="quarter" idx="12"/>
          </p:nvPr>
        </p:nvSpPr>
        <p:spPr/>
        <p:txBody>
          <a:bodyPr/>
          <a:lstStyle/>
          <a:p>
            <a:fld id="{4FAB73BC-B049-4115-A692-8D63A059BFB8}" type="slidenum">
              <a:rPr lang="en-US" smtClean="0"/>
              <a:pPr/>
              <a:t>80</a:t>
            </a:fld>
            <a:endParaRPr lang="en-US" dirty="0"/>
          </a:p>
        </p:txBody>
      </p:sp>
      <p:sp>
        <p:nvSpPr>
          <p:cNvPr id="5" name="コンテンツ プレースホルダー 2">
            <a:extLst>
              <a:ext uri="{FF2B5EF4-FFF2-40B4-BE49-F238E27FC236}">
                <a16:creationId xmlns:a16="http://schemas.microsoft.com/office/drawing/2014/main" id="{DD573CCA-5A72-4327-9F58-3CBB611E0C4C}"/>
              </a:ext>
            </a:extLst>
          </p:cNvPr>
          <p:cNvSpPr txBox="1">
            <a:spLocks/>
          </p:cNvSpPr>
          <p:nvPr/>
        </p:nvSpPr>
        <p:spPr>
          <a:xfrm>
            <a:off x="4819444" y="345619"/>
            <a:ext cx="3976689" cy="1007165"/>
          </a:xfrm>
          <a:prstGeom prst="rect">
            <a:avLst/>
          </a:prstGeom>
        </p:spPr>
        <p:txBody>
          <a:bodyPr vert="horz" lIns="91440" tIns="45720" rIns="91440" bIns="45720" rtlCol="0">
            <a:no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メイリオ" panose="020B0604030504040204" pitchFamily="50" charset="-128"/>
                <a:ea typeface="メイリオ" panose="020B0604030504040204" pitchFamily="50" charset="-128"/>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メイリオ" panose="020B0604030504040204" pitchFamily="50" charset="-128"/>
                <a:ea typeface="メイリオ" panose="020B0604030504040204" pitchFamily="50" charset="-128"/>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メイリオ" panose="020B0604030504040204" pitchFamily="50" charset="-128"/>
                <a:ea typeface="メイリオ" panose="020B0604030504040204" pitchFamily="50" charset="-128"/>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メイリオ" panose="020B0604030504040204" pitchFamily="50" charset="-128"/>
                <a:ea typeface="メイリオ" panose="020B0604030504040204" pitchFamily="50" charset="-128"/>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メイリオ" panose="020B0604030504040204" pitchFamily="50" charset="-128"/>
                <a:ea typeface="メイリオ" panose="020B0604030504040204" pitchFamily="50" charset="-128"/>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34290" indent="0">
              <a:buFont typeface="Corbel" pitchFamily="34" charset="0"/>
              <a:buNone/>
            </a:pPr>
            <a:r>
              <a:rPr lang="ja-JP" altLang="en-US" sz="3200" dirty="0">
                <a:solidFill>
                  <a:schemeClr val="tx2">
                    <a:lumMod val="50000"/>
                  </a:schemeClr>
                </a:solidFill>
              </a:rPr>
              <a:t>治すわけではない</a:t>
            </a:r>
            <a:endParaRPr lang="en-US" altLang="ja-JP" sz="3200" dirty="0">
              <a:solidFill>
                <a:schemeClr val="tx2">
                  <a:lumMod val="50000"/>
                </a:schemeClr>
              </a:solidFill>
            </a:endParaRPr>
          </a:p>
          <a:p>
            <a:pPr marL="34290" indent="0">
              <a:buFont typeface="Corbel" pitchFamily="34" charset="0"/>
              <a:buNone/>
            </a:pPr>
            <a:r>
              <a:rPr lang="ja-JP" altLang="en-US" sz="3200" dirty="0">
                <a:solidFill>
                  <a:schemeClr val="tx2">
                    <a:lumMod val="50000"/>
                  </a:schemeClr>
                </a:solidFill>
              </a:rPr>
              <a:t>進行を遅らせる</a:t>
            </a:r>
          </a:p>
        </p:txBody>
      </p:sp>
    </p:spTree>
    <p:extLst>
      <p:ext uri="{BB962C8B-B14F-4D97-AF65-F5344CB8AC3E}">
        <p14:creationId xmlns:p14="http://schemas.microsoft.com/office/powerpoint/2010/main" val="255909717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176865" y="832046"/>
            <a:ext cx="6798733" cy="1303867"/>
          </a:xfrm>
          <a:solidFill>
            <a:schemeClr val="bg1"/>
          </a:solidFill>
          <a:ln>
            <a:solidFill>
              <a:schemeClr val="bg2">
                <a:lumMod val="25000"/>
              </a:schemeClr>
            </a:solidFill>
          </a:ln>
        </p:spPr>
        <p:txBody>
          <a:bodyPr>
            <a:noAutofit/>
          </a:bodyPr>
          <a:lstStyle/>
          <a:p>
            <a:pPr algn="l"/>
            <a:r>
              <a:rPr lang="ja-JP" altLang="en-US" dirty="0">
                <a:ln w="3175" cmpd="sng">
                  <a:noFill/>
                </a:ln>
                <a:solidFill>
                  <a:schemeClr val="tx1">
                    <a:lumMod val="85000"/>
                    <a:lumOff val="15000"/>
                  </a:schemeClr>
                </a:solidFill>
                <a:latin typeface="メイリオ" panose="020B0604030504040204" pitchFamily="50" charset="-128"/>
                <a:ea typeface="メイリオ" panose="020B0604030504040204" pitchFamily="50" charset="-128"/>
              </a:rPr>
              <a:t>第一次予防</a:t>
            </a:r>
            <a:br>
              <a:rPr kumimoji="1" lang="en-US" altLang="ja-JP" dirty="0">
                <a:latin typeface="メイリオ" panose="020B0604030504040204" pitchFamily="50" charset="-128"/>
                <a:ea typeface="メイリオ" panose="020B0604030504040204" pitchFamily="50" charset="-128"/>
              </a:rPr>
            </a:br>
            <a:r>
              <a:rPr lang="ja-JP" altLang="en-US" dirty="0">
                <a:latin typeface="メイリオ" panose="020B0604030504040204" pitchFamily="50" charset="-128"/>
                <a:ea typeface="メイリオ" panose="020B0604030504040204" pitchFamily="50" charset="-128"/>
              </a:rPr>
              <a:t>　　</a:t>
            </a:r>
            <a:r>
              <a:rPr lang="ja-JP" altLang="en-US" dirty="0">
                <a:ln w="3175" cmpd="sng">
                  <a:noFill/>
                </a:ln>
                <a:solidFill>
                  <a:srgbClr val="FF0000"/>
                </a:solidFill>
                <a:latin typeface="メイリオ" panose="020B0604030504040204" pitchFamily="50" charset="-128"/>
                <a:ea typeface="メイリオ" panose="020B0604030504040204" pitchFamily="50" charset="-128"/>
              </a:rPr>
              <a:t>発症予防</a:t>
            </a:r>
          </a:p>
        </p:txBody>
      </p:sp>
      <p:sp>
        <p:nvSpPr>
          <p:cNvPr id="4" name="スライド番号プレースホルダー 3"/>
          <p:cNvSpPr>
            <a:spLocks noGrp="1"/>
          </p:cNvSpPr>
          <p:nvPr>
            <p:ph type="sldNum" sz="quarter" idx="12"/>
          </p:nvPr>
        </p:nvSpPr>
        <p:spPr/>
        <p:txBody>
          <a:bodyPr/>
          <a:lstStyle/>
          <a:p>
            <a:fld id="{5D84065D-F351-4B03-BD91-D8A6B8D4B362}" type="slidenum">
              <a:rPr lang="en-US" smtClean="0"/>
              <a:t>81</a:t>
            </a:fld>
            <a:endParaRPr lang="en-US" dirty="0"/>
          </a:p>
        </p:txBody>
      </p:sp>
      <p:sp>
        <p:nvSpPr>
          <p:cNvPr id="5" name="タイトル 1"/>
          <p:cNvSpPr txBox="1">
            <a:spLocks/>
          </p:cNvSpPr>
          <p:nvPr/>
        </p:nvSpPr>
        <p:spPr>
          <a:xfrm>
            <a:off x="1176864" y="2523813"/>
            <a:ext cx="6798734" cy="1690188"/>
          </a:xfrm>
          <a:prstGeom prst="rect">
            <a:avLst/>
          </a:prstGeom>
          <a:solidFill>
            <a:schemeClr val="bg1"/>
          </a:solidFill>
          <a:ln>
            <a:solidFill>
              <a:schemeClr val="bg2">
                <a:lumMod val="25000"/>
              </a:schemeClr>
            </a:solidFill>
          </a:ln>
        </p:spPr>
        <p:txBody>
          <a:bodyPr vert="horz" lIns="91440" tIns="45720" rIns="91440" bIns="45720" rtlCol="0" anchor="ctr">
            <a:noAutofit/>
          </a:bodyPr>
          <a:lstStyle>
            <a:lvl1pPr defTabSz="685800">
              <a:lnSpc>
                <a:spcPct val="90000"/>
              </a:lnSpc>
              <a:spcBef>
                <a:spcPct val="0"/>
              </a:spcBef>
              <a:buNone/>
              <a:defRPr kumimoji="1" sz="4000">
                <a:ln w="3175" cmpd="sng">
                  <a:noFill/>
                </a:ln>
                <a:solidFill>
                  <a:schemeClr val="tx1">
                    <a:lumMod val="85000"/>
                    <a:lumOff val="15000"/>
                  </a:schemeClr>
                </a:solidFill>
                <a:latin typeface="メイリオ" panose="020B0604030504040204" pitchFamily="50" charset="-128"/>
                <a:ea typeface="メイリオ" panose="020B0604030504040204" pitchFamily="50" charset="-128"/>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a:lstStyle>
          <a:p>
            <a:r>
              <a:rPr lang="ja-JP" altLang="en-US" dirty="0"/>
              <a:t>第二次予防</a:t>
            </a:r>
            <a:endParaRPr lang="en-US" altLang="ja-JP" dirty="0"/>
          </a:p>
          <a:p>
            <a:r>
              <a:rPr lang="ja-JP" altLang="en-US" dirty="0"/>
              <a:t>　　</a:t>
            </a:r>
            <a:r>
              <a:rPr lang="ja-JP" altLang="en-US" dirty="0">
                <a:solidFill>
                  <a:srgbClr val="FF0000"/>
                </a:solidFill>
              </a:rPr>
              <a:t>早期発見、早期治療</a:t>
            </a:r>
          </a:p>
        </p:txBody>
      </p:sp>
      <p:sp>
        <p:nvSpPr>
          <p:cNvPr id="6" name="タイトル 1"/>
          <p:cNvSpPr txBox="1">
            <a:spLocks/>
          </p:cNvSpPr>
          <p:nvPr/>
        </p:nvSpPr>
        <p:spPr>
          <a:xfrm>
            <a:off x="1176864" y="4601901"/>
            <a:ext cx="6798734" cy="1587114"/>
          </a:xfrm>
          <a:prstGeom prst="rect">
            <a:avLst/>
          </a:prstGeom>
          <a:solidFill>
            <a:schemeClr val="bg1"/>
          </a:solidFill>
          <a:ln>
            <a:solidFill>
              <a:schemeClr val="bg2">
                <a:lumMod val="25000"/>
              </a:schemeClr>
            </a:solidFill>
          </a:ln>
          <a:effectLst/>
        </p:spPr>
        <p:txBody>
          <a:bodyPr vert="horz" lIns="91440" tIns="45720" rIns="91440" bIns="45720" rtlCol="0" anchor="ctr">
            <a:normAutofit/>
          </a:bodyPr>
          <a:lstStyle>
            <a:lvl1pPr algn="ctr" defTabSz="457200" rtl="0" eaLnBrk="1" latinLnBrk="0" hangingPunct="1">
              <a:spcBef>
                <a:spcPct val="0"/>
              </a:spcBef>
              <a:buNone/>
              <a:defRPr kumimoji="1" sz="4000" kern="1200" cap="none">
                <a:ln w="3175" cmpd="sng">
                  <a:noFill/>
                </a:ln>
                <a:solidFill>
                  <a:schemeClr val="tx1">
                    <a:lumMod val="85000"/>
                    <a:lumOff val="15000"/>
                  </a:schemeClr>
                </a:solidFill>
                <a:effectLst/>
                <a:latin typeface="HGP創英ﾌﾟﾚｾﾞﾝｽEB" panose="02020800000000000000" pitchFamily="18" charset="-128"/>
                <a:ea typeface="HGP創英ﾌﾟﾚｾﾞﾝｽEB" panose="02020800000000000000" pitchFamily="18" charset="-128"/>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a:lstStyle>
          <a:p>
            <a:pPr algn="l"/>
            <a:r>
              <a:rPr lang="ja-JP" altLang="en-US" dirty="0">
                <a:latin typeface="メイリオ" panose="020B0604030504040204" pitchFamily="50" charset="-128"/>
                <a:ea typeface="メイリオ" panose="020B0604030504040204" pitchFamily="50" charset="-128"/>
              </a:rPr>
              <a:t>第三次予防</a:t>
            </a:r>
            <a:endParaRPr lang="en-US" altLang="ja-JP" dirty="0">
              <a:latin typeface="メイリオ" panose="020B0604030504040204" pitchFamily="50" charset="-128"/>
              <a:ea typeface="メイリオ" panose="020B0604030504040204" pitchFamily="50" charset="-128"/>
            </a:endParaRPr>
          </a:p>
          <a:p>
            <a:pPr algn="l"/>
            <a:r>
              <a:rPr lang="ja-JP" altLang="en-US" dirty="0">
                <a:latin typeface="メイリオ" panose="020B0604030504040204" pitchFamily="50" charset="-128"/>
                <a:ea typeface="メイリオ" panose="020B0604030504040204" pitchFamily="50" charset="-128"/>
              </a:rPr>
              <a:t>　　</a:t>
            </a:r>
            <a:r>
              <a:rPr lang="ja-JP" altLang="en-US" dirty="0">
                <a:solidFill>
                  <a:srgbClr val="FF0000"/>
                </a:solidFill>
                <a:latin typeface="メイリオ" panose="020B0604030504040204" pitchFamily="50" charset="-128"/>
                <a:ea typeface="メイリオ" panose="020B0604030504040204" pitchFamily="50" charset="-128"/>
              </a:rPr>
              <a:t>認知症の進展予防</a:t>
            </a:r>
          </a:p>
        </p:txBody>
      </p:sp>
      <p:sp>
        <p:nvSpPr>
          <p:cNvPr id="3" name="四角形: 角を丸くする 2">
            <a:extLst>
              <a:ext uri="{FF2B5EF4-FFF2-40B4-BE49-F238E27FC236}">
                <a16:creationId xmlns:a16="http://schemas.microsoft.com/office/drawing/2014/main" id="{5E5808DA-21CC-4500-9225-75ECD610FFE7}"/>
              </a:ext>
            </a:extLst>
          </p:cNvPr>
          <p:cNvSpPr/>
          <p:nvPr/>
        </p:nvSpPr>
        <p:spPr>
          <a:xfrm>
            <a:off x="848139" y="649357"/>
            <a:ext cx="7434469" cy="169018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20476792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66076" y="306564"/>
            <a:ext cx="9037983" cy="886961"/>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アルツハイマー型認知症の第一次予防</a:t>
            </a:r>
          </a:p>
        </p:txBody>
      </p:sp>
      <p:sp>
        <p:nvSpPr>
          <p:cNvPr id="3" name="コンテンツ プレースホルダー 2"/>
          <p:cNvSpPr>
            <a:spLocks noGrp="1"/>
          </p:cNvSpPr>
          <p:nvPr>
            <p:ph idx="1"/>
          </p:nvPr>
        </p:nvSpPr>
        <p:spPr>
          <a:xfrm>
            <a:off x="1176865" y="1883342"/>
            <a:ext cx="6798736" cy="1816822"/>
          </a:xfrm>
        </p:spPr>
        <p:txBody>
          <a:bodyPr>
            <a:normAutofit/>
          </a:bodyPr>
          <a:lstStyle/>
          <a:p>
            <a:pPr marL="0" indent="0">
              <a:buNone/>
            </a:pPr>
            <a:r>
              <a:rPr kumimoji="1" lang="ja-JP" altLang="en-US" sz="3200" dirty="0">
                <a:solidFill>
                  <a:schemeClr val="tx1"/>
                </a:solidFill>
                <a:latin typeface="メイリオ" panose="020B0604030504040204" pitchFamily="50" charset="-128"/>
                <a:ea typeface="メイリオ" panose="020B0604030504040204" pitchFamily="50" charset="-128"/>
              </a:rPr>
              <a:t>基本的には、促進因子を減らし、</a:t>
            </a:r>
            <a:endParaRPr kumimoji="1" lang="en-US" altLang="ja-JP" sz="3200" dirty="0">
              <a:solidFill>
                <a:schemeClr val="tx1"/>
              </a:solidFill>
              <a:latin typeface="メイリオ" panose="020B0604030504040204" pitchFamily="50" charset="-128"/>
              <a:ea typeface="メイリオ" panose="020B0604030504040204" pitchFamily="50" charset="-128"/>
            </a:endParaRPr>
          </a:p>
          <a:p>
            <a:pPr marL="0" indent="0">
              <a:buNone/>
            </a:pPr>
            <a:r>
              <a:rPr lang="ja-JP" altLang="en-US" sz="3200" dirty="0">
                <a:solidFill>
                  <a:schemeClr val="tx1"/>
                </a:solidFill>
                <a:latin typeface="メイリオ" panose="020B0604030504040204" pitchFamily="50" charset="-128"/>
                <a:ea typeface="メイリオ" panose="020B0604030504040204" pitchFamily="50" charset="-128"/>
              </a:rPr>
              <a:t>　　　　　　</a:t>
            </a:r>
            <a:r>
              <a:rPr kumimoji="1" lang="ja-JP" altLang="en-US" sz="3200" dirty="0">
                <a:solidFill>
                  <a:schemeClr val="tx1"/>
                </a:solidFill>
                <a:latin typeface="メイリオ" panose="020B0604030504040204" pitchFamily="50" charset="-128"/>
                <a:ea typeface="メイリオ" panose="020B0604030504040204" pitchFamily="50" charset="-128"/>
              </a:rPr>
              <a:t>抑制因子を増やす</a:t>
            </a:r>
          </a:p>
        </p:txBody>
      </p:sp>
      <p:sp>
        <p:nvSpPr>
          <p:cNvPr id="4" name="スライド番号プレースホルダー 3"/>
          <p:cNvSpPr>
            <a:spLocks noGrp="1"/>
          </p:cNvSpPr>
          <p:nvPr>
            <p:ph type="sldNum" sz="quarter" idx="12"/>
          </p:nvPr>
        </p:nvSpPr>
        <p:spPr/>
        <p:txBody>
          <a:bodyPr/>
          <a:lstStyle/>
          <a:p>
            <a:fld id="{5D84065D-F351-4B03-BD91-D8A6B8D4B362}" type="slidenum">
              <a:rPr lang="en-US" smtClean="0"/>
              <a:t>82</a:t>
            </a:fld>
            <a:endParaRPr lang="en-US" dirty="0"/>
          </a:p>
        </p:txBody>
      </p:sp>
      <p:pic>
        <p:nvPicPr>
          <p:cNvPr id="5" name="図 4"/>
          <p:cNvPicPr>
            <a:picLocks noChangeAspect="1"/>
          </p:cNvPicPr>
          <p:nvPr/>
        </p:nvPicPr>
        <p:blipFill>
          <a:blip r:embed="rId2"/>
          <a:stretch>
            <a:fillRect/>
          </a:stretch>
        </p:blipFill>
        <p:spPr>
          <a:xfrm>
            <a:off x="3083154" y="3790121"/>
            <a:ext cx="2986158" cy="2239618"/>
          </a:xfrm>
          <a:prstGeom prst="rect">
            <a:avLst/>
          </a:prstGeom>
        </p:spPr>
      </p:pic>
      <p:sp>
        <p:nvSpPr>
          <p:cNvPr id="6" name="正方形/長方形 5"/>
          <p:cNvSpPr/>
          <p:nvPr/>
        </p:nvSpPr>
        <p:spPr>
          <a:xfrm>
            <a:off x="501190" y="1557274"/>
            <a:ext cx="8150086" cy="4758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solidFill>
                <a:schemeClr val="tx1"/>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288399289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60459" y="285510"/>
            <a:ext cx="7680960" cy="836023"/>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促進因子</a:t>
            </a:r>
          </a:p>
        </p:txBody>
      </p:sp>
      <p:sp>
        <p:nvSpPr>
          <p:cNvPr id="3" name="コンテンツ プレースホルダー 2"/>
          <p:cNvSpPr>
            <a:spLocks noGrp="1"/>
          </p:cNvSpPr>
          <p:nvPr>
            <p:ph idx="1"/>
          </p:nvPr>
        </p:nvSpPr>
        <p:spPr>
          <a:xfrm>
            <a:off x="731520" y="1320358"/>
            <a:ext cx="7680959" cy="4378076"/>
          </a:xfrm>
          <a:ln>
            <a:noFill/>
          </a:ln>
        </p:spPr>
        <p:txBody>
          <a:bodyPr anchor="ctr">
            <a:noAutofit/>
          </a:bodyPr>
          <a:lstStyle/>
          <a:p>
            <a:pPr marL="514350" indent="-514350">
              <a:lnSpc>
                <a:spcPts val="4000"/>
              </a:lnSpc>
              <a:buClr>
                <a:schemeClr val="tx1">
                  <a:lumMod val="85000"/>
                  <a:lumOff val="15000"/>
                </a:schemeClr>
              </a:buClr>
              <a:buFont typeface="+mj-ea"/>
              <a:buAutoNum type="circleNumDbPlain"/>
            </a:pPr>
            <a:r>
              <a:rPr lang="ja-JP" altLang="en-US" sz="3600" dirty="0">
                <a:solidFill>
                  <a:schemeClr val="tx1"/>
                </a:solidFill>
                <a:latin typeface="メイリオ" panose="020B0604030504040204" pitchFamily="50" charset="-128"/>
                <a:ea typeface="メイリオ" panose="020B0604030504040204" pitchFamily="50" charset="-128"/>
              </a:rPr>
              <a:t>悪い生活習慣</a:t>
            </a:r>
            <a:endParaRPr lang="en-US" altLang="ja-JP" sz="3600" dirty="0">
              <a:solidFill>
                <a:schemeClr val="tx1"/>
              </a:solidFill>
              <a:latin typeface="メイリオ" panose="020B0604030504040204" pitchFamily="50" charset="-128"/>
              <a:ea typeface="メイリオ" panose="020B0604030504040204" pitchFamily="50" charset="-128"/>
            </a:endParaRPr>
          </a:p>
          <a:p>
            <a:pPr marL="0" indent="0">
              <a:lnSpc>
                <a:spcPts val="4000"/>
              </a:lnSpc>
              <a:buNone/>
            </a:pPr>
            <a:r>
              <a:rPr lang="ja-JP" altLang="en-US" sz="3600" dirty="0">
                <a:solidFill>
                  <a:schemeClr val="tx1"/>
                </a:solidFill>
                <a:latin typeface="メイリオ" panose="020B0604030504040204" pitchFamily="50" charset="-128"/>
                <a:ea typeface="メイリオ" panose="020B0604030504040204" pitchFamily="50" charset="-128"/>
              </a:rPr>
              <a:t>　　</a:t>
            </a:r>
            <a:r>
              <a:rPr lang="ja-JP" altLang="en-US" sz="3600" u="sng" dirty="0">
                <a:solidFill>
                  <a:srgbClr val="FF0000"/>
                </a:solidFill>
                <a:latin typeface="メイリオ" panose="020B0604030504040204" pitchFamily="50" charset="-128"/>
                <a:ea typeface="メイリオ" panose="020B0604030504040204" pitchFamily="50" charset="-128"/>
              </a:rPr>
              <a:t>喫煙</a:t>
            </a:r>
            <a:r>
              <a:rPr lang="ja-JP" altLang="en-US" sz="3600" dirty="0">
                <a:solidFill>
                  <a:srgbClr val="FF0000"/>
                </a:solidFill>
                <a:latin typeface="メイリオ" panose="020B0604030504040204" pitchFamily="50" charset="-128"/>
                <a:ea typeface="メイリオ" panose="020B0604030504040204" pitchFamily="50" charset="-128"/>
              </a:rPr>
              <a:t>、</a:t>
            </a:r>
            <a:r>
              <a:rPr lang="ja-JP" altLang="en-US" sz="3600" u="sng" dirty="0">
                <a:solidFill>
                  <a:srgbClr val="FF0000"/>
                </a:solidFill>
                <a:latin typeface="メイリオ" panose="020B0604030504040204" pitchFamily="50" charset="-128"/>
                <a:ea typeface="メイリオ" panose="020B0604030504040204" pitchFamily="50" charset="-128"/>
              </a:rPr>
              <a:t>過度の飲酒</a:t>
            </a:r>
            <a:r>
              <a:rPr lang="ja-JP" altLang="en-US" sz="3600" dirty="0">
                <a:solidFill>
                  <a:srgbClr val="FF0000"/>
                </a:solidFill>
                <a:latin typeface="メイリオ" panose="020B0604030504040204" pitchFamily="50" charset="-128"/>
                <a:ea typeface="メイリオ" panose="020B0604030504040204" pitchFamily="50" charset="-128"/>
              </a:rPr>
              <a:t>、</a:t>
            </a:r>
            <a:r>
              <a:rPr lang="ja-JP" altLang="en-US" sz="3600" u="sng" dirty="0">
                <a:solidFill>
                  <a:srgbClr val="FF0000"/>
                </a:solidFill>
                <a:latin typeface="メイリオ" panose="020B0604030504040204" pitchFamily="50" charset="-128"/>
                <a:ea typeface="メイリオ" panose="020B0604030504040204" pitchFamily="50" charset="-128"/>
              </a:rPr>
              <a:t>運動不足</a:t>
            </a:r>
            <a:endParaRPr lang="en-US" altLang="ja-JP" sz="3600" u="sng" dirty="0">
              <a:solidFill>
                <a:srgbClr val="FF0000"/>
              </a:solidFill>
              <a:latin typeface="メイリオ" panose="020B0604030504040204" pitchFamily="50" charset="-128"/>
              <a:ea typeface="メイリオ" panose="020B0604030504040204" pitchFamily="50" charset="-128"/>
            </a:endParaRPr>
          </a:p>
          <a:p>
            <a:pPr marL="514350" indent="-514350">
              <a:lnSpc>
                <a:spcPts val="4000"/>
              </a:lnSpc>
              <a:buClr>
                <a:schemeClr val="tx1">
                  <a:lumMod val="85000"/>
                  <a:lumOff val="15000"/>
                </a:schemeClr>
              </a:buClr>
              <a:buFont typeface="+mj-ea"/>
              <a:buAutoNum type="circleNumDbPlain" startAt="2"/>
            </a:pPr>
            <a:r>
              <a:rPr kumimoji="1" lang="ja-JP" altLang="en-US" sz="3600" dirty="0">
                <a:solidFill>
                  <a:schemeClr val="tx1"/>
                </a:solidFill>
                <a:latin typeface="メイリオ" panose="020B0604030504040204" pitchFamily="50" charset="-128"/>
                <a:ea typeface="メイリオ" panose="020B0604030504040204" pitchFamily="50" charset="-128"/>
              </a:rPr>
              <a:t>生活習慣病のコントロール不良</a:t>
            </a:r>
            <a:endParaRPr kumimoji="1" lang="en-US" altLang="ja-JP" sz="3600" dirty="0">
              <a:solidFill>
                <a:schemeClr val="tx1"/>
              </a:solidFill>
              <a:latin typeface="メイリオ" panose="020B0604030504040204" pitchFamily="50" charset="-128"/>
              <a:ea typeface="メイリオ" panose="020B0604030504040204" pitchFamily="50" charset="-128"/>
            </a:endParaRPr>
          </a:p>
          <a:p>
            <a:pPr marL="0" indent="0">
              <a:lnSpc>
                <a:spcPts val="4000"/>
              </a:lnSpc>
              <a:buNone/>
            </a:pPr>
            <a:r>
              <a:rPr lang="ja-JP" altLang="en-US" sz="3600" dirty="0">
                <a:solidFill>
                  <a:schemeClr val="tx1"/>
                </a:solidFill>
                <a:latin typeface="メイリオ" panose="020B0604030504040204" pitchFamily="50" charset="-128"/>
                <a:ea typeface="メイリオ" panose="020B0604030504040204" pitchFamily="50" charset="-128"/>
              </a:rPr>
              <a:t>　　</a:t>
            </a:r>
            <a:r>
              <a:rPr lang="ja-JP" altLang="en-US" sz="3600" u="sng" dirty="0">
                <a:solidFill>
                  <a:srgbClr val="FF0000"/>
                </a:solidFill>
                <a:latin typeface="メイリオ" panose="020B0604030504040204" pitchFamily="50" charset="-128"/>
                <a:ea typeface="メイリオ" panose="020B0604030504040204" pitchFamily="50" charset="-128"/>
              </a:rPr>
              <a:t>高血圧</a:t>
            </a:r>
            <a:r>
              <a:rPr lang="ja-JP" altLang="en-US" sz="3600" dirty="0">
                <a:solidFill>
                  <a:srgbClr val="FF0000"/>
                </a:solidFill>
                <a:latin typeface="メイリオ" panose="020B0604030504040204" pitchFamily="50" charset="-128"/>
                <a:ea typeface="メイリオ" panose="020B0604030504040204" pitchFamily="50" charset="-128"/>
              </a:rPr>
              <a:t>、</a:t>
            </a:r>
            <a:r>
              <a:rPr lang="ja-JP" altLang="en-US" sz="3600" u="sng" dirty="0">
                <a:solidFill>
                  <a:srgbClr val="FF0000"/>
                </a:solidFill>
                <a:latin typeface="メイリオ" panose="020B0604030504040204" pitchFamily="50" charset="-128"/>
                <a:ea typeface="メイリオ" panose="020B0604030504040204" pitchFamily="50" charset="-128"/>
              </a:rPr>
              <a:t>糖尿病</a:t>
            </a:r>
            <a:r>
              <a:rPr lang="ja-JP" altLang="en-US" sz="3600" dirty="0">
                <a:solidFill>
                  <a:srgbClr val="FF0000"/>
                </a:solidFill>
                <a:latin typeface="メイリオ" panose="020B0604030504040204" pitchFamily="50" charset="-128"/>
                <a:ea typeface="メイリオ" panose="020B0604030504040204" pitchFamily="50" charset="-128"/>
              </a:rPr>
              <a:t>、</a:t>
            </a:r>
            <a:r>
              <a:rPr lang="ja-JP" altLang="en-US" sz="3600" u="sng" dirty="0">
                <a:solidFill>
                  <a:srgbClr val="FF0000"/>
                </a:solidFill>
                <a:latin typeface="メイリオ" panose="020B0604030504040204" pitchFamily="50" charset="-128"/>
                <a:ea typeface="メイリオ" panose="020B0604030504040204" pitchFamily="50" charset="-128"/>
              </a:rPr>
              <a:t>脂質異常症</a:t>
            </a:r>
            <a:endParaRPr lang="en-US" altLang="ja-JP" sz="3600" u="sng" dirty="0">
              <a:solidFill>
                <a:srgbClr val="FF0000"/>
              </a:solidFill>
              <a:latin typeface="メイリオ" panose="020B0604030504040204" pitchFamily="50" charset="-128"/>
              <a:ea typeface="メイリオ" panose="020B0604030504040204" pitchFamily="50" charset="-128"/>
            </a:endParaRPr>
          </a:p>
          <a:p>
            <a:pPr marL="514350" indent="-514350">
              <a:lnSpc>
                <a:spcPts val="4000"/>
              </a:lnSpc>
              <a:buClr>
                <a:schemeClr val="tx1">
                  <a:lumMod val="85000"/>
                  <a:lumOff val="15000"/>
                </a:schemeClr>
              </a:buClr>
              <a:buFont typeface="+mj-ea"/>
              <a:buAutoNum type="circleNumDbPlain" startAt="3"/>
            </a:pPr>
            <a:r>
              <a:rPr kumimoji="1" lang="ja-JP" altLang="en-US" sz="3600" dirty="0">
                <a:solidFill>
                  <a:schemeClr val="tx1"/>
                </a:solidFill>
                <a:latin typeface="メイリオ" panose="020B0604030504040204" pitchFamily="50" charset="-128"/>
                <a:ea typeface="メイリオ" panose="020B0604030504040204" pitchFamily="50" charset="-128"/>
              </a:rPr>
              <a:t>頭部外傷</a:t>
            </a:r>
            <a:endParaRPr kumimoji="1" lang="en-US" altLang="ja-JP" sz="3600" dirty="0">
              <a:solidFill>
                <a:schemeClr val="tx1"/>
              </a:solidFill>
              <a:latin typeface="メイリオ" panose="020B0604030504040204" pitchFamily="50" charset="-128"/>
              <a:ea typeface="メイリオ" panose="020B0604030504040204" pitchFamily="50" charset="-128"/>
            </a:endParaRPr>
          </a:p>
          <a:p>
            <a:pPr marL="514350" indent="-514350">
              <a:lnSpc>
                <a:spcPts val="4000"/>
              </a:lnSpc>
              <a:buClr>
                <a:schemeClr val="tx1">
                  <a:lumMod val="85000"/>
                  <a:lumOff val="15000"/>
                </a:schemeClr>
              </a:buClr>
              <a:buFont typeface="+mj-ea"/>
              <a:buAutoNum type="circleNumDbPlain" startAt="3"/>
            </a:pPr>
            <a:r>
              <a:rPr kumimoji="1" lang="ja-JP" altLang="en-US" sz="3600" dirty="0">
                <a:solidFill>
                  <a:schemeClr val="tx1"/>
                </a:solidFill>
                <a:latin typeface="メイリオ" panose="020B0604030504040204" pitchFamily="50" charset="-128"/>
                <a:ea typeface="メイリオ" panose="020B0604030504040204" pitchFamily="50" charset="-128"/>
              </a:rPr>
              <a:t>睡眠障害</a:t>
            </a:r>
            <a:endParaRPr kumimoji="1" lang="en-US" altLang="ja-JP" sz="3600" dirty="0">
              <a:solidFill>
                <a:schemeClr val="tx1"/>
              </a:solidFill>
              <a:latin typeface="メイリオ" panose="020B0604030504040204" pitchFamily="50" charset="-128"/>
              <a:ea typeface="メイリオ" panose="020B0604030504040204" pitchFamily="50" charset="-128"/>
            </a:endParaRPr>
          </a:p>
        </p:txBody>
      </p:sp>
      <p:sp>
        <p:nvSpPr>
          <p:cNvPr id="4" name="スライド番号プレースホルダー 3"/>
          <p:cNvSpPr>
            <a:spLocks noGrp="1"/>
          </p:cNvSpPr>
          <p:nvPr>
            <p:ph type="sldNum" sz="quarter" idx="12"/>
          </p:nvPr>
        </p:nvSpPr>
        <p:spPr/>
        <p:txBody>
          <a:bodyPr/>
          <a:lstStyle/>
          <a:p>
            <a:fld id="{5D84065D-F351-4B03-BD91-D8A6B8D4B362}" type="slidenum">
              <a:rPr lang="en-US" smtClean="0"/>
              <a:t>83</a:t>
            </a:fld>
            <a:endParaRPr lang="en-US" dirty="0"/>
          </a:p>
        </p:txBody>
      </p:sp>
    </p:spTree>
    <p:extLst>
      <p:ext uri="{BB962C8B-B14F-4D97-AF65-F5344CB8AC3E}">
        <p14:creationId xmlns:p14="http://schemas.microsoft.com/office/powerpoint/2010/main" val="21352375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4800" y="186502"/>
            <a:ext cx="7680960" cy="836023"/>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抑制因子</a:t>
            </a:r>
          </a:p>
        </p:txBody>
      </p:sp>
      <p:sp>
        <p:nvSpPr>
          <p:cNvPr id="3" name="コンテンツ プレースホルダー 2"/>
          <p:cNvSpPr>
            <a:spLocks noGrp="1"/>
          </p:cNvSpPr>
          <p:nvPr>
            <p:ph idx="1"/>
          </p:nvPr>
        </p:nvSpPr>
        <p:spPr>
          <a:xfrm>
            <a:off x="242066" y="1260392"/>
            <a:ext cx="8839200" cy="4908132"/>
          </a:xfrm>
          <a:ln>
            <a:noFill/>
          </a:ln>
        </p:spPr>
        <p:txBody>
          <a:bodyPr>
            <a:noAutofit/>
          </a:bodyPr>
          <a:lstStyle/>
          <a:p>
            <a:pPr marL="514350" indent="-514350">
              <a:buClr>
                <a:schemeClr val="tx1">
                  <a:lumMod val="85000"/>
                  <a:lumOff val="15000"/>
                </a:schemeClr>
              </a:buClr>
              <a:buFont typeface="+mj-ea"/>
              <a:buAutoNum type="circleNumDbPlain"/>
            </a:pPr>
            <a:r>
              <a:rPr lang="ja-JP" altLang="en-US" sz="3000" dirty="0">
                <a:solidFill>
                  <a:schemeClr val="tx1"/>
                </a:solidFill>
                <a:latin typeface="メイリオ" panose="020B0604030504040204" pitchFamily="50" charset="-128"/>
                <a:ea typeface="メイリオ" panose="020B0604030504040204" pitchFamily="50" charset="-128"/>
              </a:rPr>
              <a:t>高等教育を受ける</a:t>
            </a:r>
            <a:endParaRPr lang="en-US" altLang="ja-JP" sz="3000" dirty="0">
              <a:solidFill>
                <a:schemeClr val="tx1"/>
              </a:solidFill>
              <a:latin typeface="メイリオ" panose="020B0604030504040204" pitchFamily="50" charset="-128"/>
              <a:ea typeface="メイリオ" panose="020B0604030504040204" pitchFamily="50" charset="-128"/>
            </a:endParaRPr>
          </a:p>
          <a:p>
            <a:pPr marL="514350" indent="-514350">
              <a:buClr>
                <a:schemeClr val="tx1"/>
              </a:buClr>
              <a:buFont typeface="+mj-ea"/>
              <a:buAutoNum type="circleNumDbPlain"/>
            </a:pPr>
            <a:r>
              <a:rPr kumimoji="1" lang="ja-JP" altLang="en-US" sz="3000" dirty="0">
                <a:solidFill>
                  <a:schemeClr val="tx1"/>
                </a:solidFill>
                <a:latin typeface="メイリオ" panose="020B0604030504040204" pitchFamily="50" charset="-128"/>
                <a:ea typeface="メイリオ" panose="020B0604030504040204" pitchFamily="50" charset="-128"/>
              </a:rPr>
              <a:t>良好な生活習慣</a:t>
            </a:r>
            <a:endParaRPr kumimoji="1" lang="en-US" altLang="ja-JP" sz="3000" dirty="0">
              <a:solidFill>
                <a:schemeClr val="tx1"/>
              </a:solidFill>
              <a:latin typeface="メイリオ" panose="020B0604030504040204" pitchFamily="50" charset="-128"/>
              <a:ea typeface="メイリオ" panose="020B0604030504040204" pitchFamily="50" charset="-128"/>
            </a:endParaRPr>
          </a:p>
          <a:p>
            <a:pPr marL="514350" indent="-514350">
              <a:buClr>
                <a:schemeClr val="tx1"/>
              </a:buClr>
              <a:buFont typeface="+mj-ea"/>
              <a:buAutoNum type="circleNumDbPlain"/>
            </a:pPr>
            <a:r>
              <a:rPr lang="ja-JP" altLang="en-US" sz="3000" dirty="0">
                <a:solidFill>
                  <a:schemeClr val="tx1"/>
                </a:solidFill>
                <a:latin typeface="メイリオ" panose="020B0604030504040204" pitchFamily="50" charset="-128"/>
                <a:ea typeface="メイリオ" panose="020B0604030504040204" pitchFamily="50" charset="-128"/>
              </a:rPr>
              <a:t>生活習慣病の良好なコントロール</a:t>
            </a:r>
            <a:endParaRPr lang="en-US" altLang="ja-JP" sz="3000" dirty="0">
              <a:solidFill>
                <a:schemeClr val="tx1"/>
              </a:solidFill>
              <a:latin typeface="メイリオ" panose="020B0604030504040204" pitchFamily="50" charset="-128"/>
              <a:ea typeface="メイリオ" panose="020B0604030504040204" pitchFamily="50" charset="-128"/>
            </a:endParaRPr>
          </a:p>
          <a:p>
            <a:pPr marL="514350" indent="-514350">
              <a:buClr>
                <a:schemeClr val="tx1"/>
              </a:buClr>
              <a:buFont typeface="+mj-ea"/>
              <a:buAutoNum type="circleNumDbPlain"/>
            </a:pPr>
            <a:r>
              <a:rPr kumimoji="1" lang="ja-JP" altLang="en-US" sz="3000" dirty="0">
                <a:solidFill>
                  <a:schemeClr val="tx1"/>
                </a:solidFill>
                <a:latin typeface="メイリオ" panose="020B0604030504040204" pitchFamily="50" charset="-128"/>
                <a:ea typeface="メイリオ" panose="020B0604030504040204" pitchFamily="50" charset="-128"/>
              </a:rPr>
              <a:t>適量の飲酒（赤ワイン）</a:t>
            </a:r>
            <a:endParaRPr kumimoji="1" lang="en-US" altLang="ja-JP" sz="3000" dirty="0">
              <a:solidFill>
                <a:schemeClr val="tx1"/>
              </a:solidFill>
              <a:latin typeface="メイリオ" panose="020B0604030504040204" pitchFamily="50" charset="-128"/>
              <a:ea typeface="メイリオ" panose="020B0604030504040204" pitchFamily="50" charset="-128"/>
            </a:endParaRPr>
          </a:p>
          <a:p>
            <a:pPr marL="514350" indent="-514350">
              <a:buClr>
                <a:schemeClr val="tx1"/>
              </a:buClr>
              <a:buFont typeface="+mj-ea"/>
              <a:buAutoNum type="circleNumDbPlain"/>
            </a:pPr>
            <a:r>
              <a:rPr lang="ja-JP" altLang="en-US" sz="3000" dirty="0">
                <a:solidFill>
                  <a:schemeClr val="tx1"/>
                </a:solidFill>
                <a:latin typeface="メイリオ" panose="020B0604030504040204" pitchFamily="50" charset="-128"/>
                <a:ea typeface="メイリオ" panose="020B0604030504040204" pitchFamily="50" charset="-128"/>
              </a:rPr>
              <a:t>適量の食事（カレー、青魚、コーヒー、緑茶）</a:t>
            </a:r>
            <a:endParaRPr lang="en-US" altLang="ja-JP" sz="3000" dirty="0">
              <a:solidFill>
                <a:schemeClr val="tx1"/>
              </a:solidFill>
              <a:latin typeface="メイリオ" panose="020B0604030504040204" pitchFamily="50" charset="-128"/>
              <a:ea typeface="メイリオ" panose="020B0604030504040204" pitchFamily="50" charset="-128"/>
            </a:endParaRPr>
          </a:p>
          <a:p>
            <a:pPr marL="514350" indent="-514350">
              <a:buClr>
                <a:srgbClr val="FF0000"/>
              </a:buClr>
              <a:buFont typeface="+mj-ea"/>
              <a:buAutoNum type="circleNumDbPlain"/>
            </a:pPr>
            <a:r>
              <a:rPr kumimoji="1" lang="ja-JP" altLang="en-US" sz="3000" dirty="0">
                <a:solidFill>
                  <a:srgbClr val="FF0000"/>
                </a:solidFill>
                <a:latin typeface="メイリオ" panose="020B0604030504040204" pitchFamily="50" charset="-128"/>
                <a:ea typeface="メイリオ" panose="020B0604030504040204" pitchFamily="50" charset="-128"/>
              </a:rPr>
              <a:t>運動</a:t>
            </a:r>
            <a:endParaRPr kumimoji="1" lang="en-US" altLang="ja-JP" sz="3000" dirty="0">
              <a:solidFill>
                <a:srgbClr val="FF0000"/>
              </a:solidFill>
              <a:latin typeface="メイリオ" panose="020B0604030504040204" pitchFamily="50" charset="-128"/>
              <a:ea typeface="メイリオ" panose="020B0604030504040204" pitchFamily="50" charset="-128"/>
            </a:endParaRPr>
          </a:p>
          <a:p>
            <a:pPr marL="514350" indent="-514350">
              <a:buClr>
                <a:srgbClr val="FF0000"/>
              </a:buClr>
              <a:buFont typeface="+mj-ea"/>
              <a:buAutoNum type="circleNumDbPlain"/>
            </a:pPr>
            <a:r>
              <a:rPr lang="ja-JP" altLang="en-US" sz="3000" dirty="0">
                <a:solidFill>
                  <a:srgbClr val="FF0000"/>
                </a:solidFill>
                <a:latin typeface="メイリオ" panose="020B0604030504040204" pitchFamily="50" charset="-128"/>
                <a:ea typeface="メイリオ" panose="020B0604030504040204" pitchFamily="50" charset="-128"/>
              </a:rPr>
              <a:t>知的活動（麻雀、囲碁、将棋、トランプ）</a:t>
            </a:r>
            <a:endParaRPr lang="en-US" altLang="ja-JP" sz="3000" dirty="0">
              <a:solidFill>
                <a:srgbClr val="FF0000"/>
              </a:solidFill>
              <a:latin typeface="メイリオ" panose="020B0604030504040204" pitchFamily="50" charset="-128"/>
              <a:ea typeface="メイリオ" panose="020B0604030504040204" pitchFamily="50" charset="-128"/>
            </a:endParaRPr>
          </a:p>
          <a:p>
            <a:pPr marL="514350" indent="-514350">
              <a:buClr>
                <a:srgbClr val="FF0000"/>
              </a:buClr>
              <a:buFont typeface="+mj-ea"/>
              <a:buAutoNum type="circleNumDbPlain"/>
            </a:pPr>
            <a:r>
              <a:rPr kumimoji="1" lang="ja-JP" altLang="en-US" sz="3000" dirty="0">
                <a:solidFill>
                  <a:srgbClr val="FF0000"/>
                </a:solidFill>
                <a:latin typeface="メイリオ" panose="020B0604030504040204" pitchFamily="50" charset="-128"/>
                <a:ea typeface="メイリオ" panose="020B0604030504040204" pitchFamily="50" charset="-128"/>
              </a:rPr>
              <a:t>コミュニケーション（雑談）</a:t>
            </a:r>
            <a:endParaRPr kumimoji="1" lang="en-US" altLang="ja-JP" sz="3000" dirty="0">
              <a:solidFill>
                <a:srgbClr val="FF0000"/>
              </a:solidFill>
              <a:latin typeface="メイリオ" panose="020B0604030504040204" pitchFamily="50" charset="-128"/>
              <a:ea typeface="メイリオ" panose="020B0604030504040204" pitchFamily="50" charset="-128"/>
            </a:endParaRPr>
          </a:p>
          <a:p>
            <a:pPr marL="514350" indent="-514350">
              <a:buClr>
                <a:schemeClr val="tx1"/>
              </a:buClr>
              <a:buFont typeface="+mj-ea"/>
              <a:buAutoNum type="circleNumDbPlain"/>
            </a:pPr>
            <a:r>
              <a:rPr lang="ja-JP" altLang="en-US" sz="3000" dirty="0">
                <a:solidFill>
                  <a:schemeClr val="tx1"/>
                </a:solidFill>
                <a:latin typeface="メイリオ" panose="020B0604030504040204" pitchFamily="50" charset="-128"/>
                <a:ea typeface="メイリオ" panose="020B0604030504040204" pitchFamily="50" charset="-128"/>
              </a:rPr>
              <a:t>歌</a:t>
            </a:r>
            <a:endParaRPr kumimoji="1" lang="en-US" altLang="ja-JP" sz="3000" dirty="0">
              <a:solidFill>
                <a:schemeClr val="tx1"/>
              </a:solidFill>
              <a:latin typeface="メイリオ" panose="020B0604030504040204" pitchFamily="50" charset="-128"/>
              <a:ea typeface="メイリオ" panose="020B0604030504040204" pitchFamily="50" charset="-128"/>
            </a:endParaRPr>
          </a:p>
        </p:txBody>
      </p:sp>
      <p:sp>
        <p:nvSpPr>
          <p:cNvPr id="4" name="スライド番号プレースホルダー 3"/>
          <p:cNvSpPr>
            <a:spLocks noGrp="1"/>
          </p:cNvSpPr>
          <p:nvPr>
            <p:ph type="sldNum" sz="quarter" idx="12"/>
          </p:nvPr>
        </p:nvSpPr>
        <p:spPr/>
        <p:txBody>
          <a:bodyPr/>
          <a:lstStyle/>
          <a:p>
            <a:fld id="{5D84065D-F351-4B03-BD91-D8A6B8D4B362}" type="slidenum">
              <a:rPr lang="en-US" smtClean="0"/>
              <a:t>84</a:t>
            </a:fld>
            <a:endParaRPr lang="en-US" dirty="0"/>
          </a:p>
        </p:txBody>
      </p:sp>
      <p:sp>
        <p:nvSpPr>
          <p:cNvPr id="5" name="テキスト ボックス 4"/>
          <p:cNvSpPr txBox="1"/>
          <p:nvPr/>
        </p:nvSpPr>
        <p:spPr>
          <a:xfrm>
            <a:off x="8286752" y="3717494"/>
            <a:ext cx="461665" cy="2085371"/>
          </a:xfrm>
          <a:prstGeom prst="rect">
            <a:avLst/>
          </a:prstGeom>
          <a:noFill/>
        </p:spPr>
        <p:txBody>
          <a:bodyPr vert="eaVert" wrap="square" rtlCol="0">
            <a:spAutoFit/>
          </a:bodyPr>
          <a:lstStyle/>
          <a:p>
            <a:pPr algn="ctr"/>
            <a:r>
              <a:rPr kumimoji="1" lang="ja-JP" altLang="en-US"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発症前に効果的</a:t>
            </a:r>
          </a:p>
        </p:txBody>
      </p:sp>
      <p:sp>
        <p:nvSpPr>
          <p:cNvPr id="6" name="左中かっこ 5"/>
          <p:cNvSpPr/>
          <p:nvPr/>
        </p:nvSpPr>
        <p:spPr>
          <a:xfrm rot="10800000">
            <a:off x="7891529" y="3971029"/>
            <a:ext cx="384314" cy="1435858"/>
          </a:xfrm>
          <a:prstGeom prst="leftBrace">
            <a:avLst>
              <a:gd name="adj1" fmla="val 49712"/>
              <a:gd name="adj2" fmla="val 5000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Tree>
    <p:extLst>
      <p:ext uri="{BB962C8B-B14F-4D97-AF65-F5344CB8AC3E}">
        <p14:creationId xmlns:p14="http://schemas.microsoft.com/office/powerpoint/2010/main" val="98594709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AD9B44E-40AD-41B6-89C8-2F699233814C}"/>
              </a:ext>
            </a:extLst>
          </p:cNvPr>
          <p:cNvSpPr>
            <a:spLocks noGrp="1"/>
          </p:cNvSpPr>
          <p:nvPr>
            <p:ph type="title"/>
          </p:nvPr>
        </p:nvSpPr>
        <p:spPr>
          <a:xfrm>
            <a:off x="243924" y="405546"/>
            <a:ext cx="8657811" cy="861391"/>
          </a:xfrm>
        </p:spPr>
        <p:txBody>
          <a:bodyPr vert="horz" lIns="91440" tIns="45720" rIns="91440" bIns="45720" rtlCol="0" anchor="ctr">
            <a:normAutofit fontScale="90000"/>
          </a:bodyPr>
          <a:lstStyle/>
          <a:p>
            <a:r>
              <a:rPr lang="ja-JP" altLang="en-US" b="1" dirty="0">
                <a:solidFill>
                  <a:srgbClr val="DF5327"/>
                </a:solidFill>
                <a:latin typeface="メイリオ" panose="020B0604030504040204" pitchFamily="50" charset="-128"/>
                <a:ea typeface="メイリオ" panose="020B0604030504040204" pitchFamily="50" charset="-128"/>
              </a:rPr>
              <a:t>認知症の予防</a:t>
            </a:r>
            <a:br>
              <a:rPr lang="en-US" altLang="ja-JP" b="1" dirty="0">
                <a:solidFill>
                  <a:srgbClr val="DF5327"/>
                </a:solidFill>
                <a:latin typeface="メイリオ" panose="020B0604030504040204" pitchFamily="50" charset="-128"/>
                <a:ea typeface="メイリオ" panose="020B0604030504040204" pitchFamily="50" charset="-128"/>
              </a:rPr>
            </a:br>
            <a:r>
              <a:rPr lang="ja-JP" altLang="en-US" b="1" dirty="0">
                <a:solidFill>
                  <a:srgbClr val="DF5327"/>
                </a:solidFill>
                <a:latin typeface="メイリオ" panose="020B0604030504040204" pitchFamily="50" charset="-128"/>
                <a:ea typeface="メイリオ" panose="020B0604030504040204" pitchFamily="50" charset="-128"/>
              </a:rPr>
              <a:t>（</a:t>
            </a:r>
            <a:r>
              <a:rPr lang="en-US" altLang="ja-JP" b="1" dirty="0">
                <a:solidFill>
                  <a:srgbClr val="DF5327"/>
                </a:solidFill>
                <a:latin typeface="メイリオ" panose="020B0604030504040204" pitchFamily="50" charset="-128"/>
                <a:ea typeface="メイリオ" panose="020B0604030504040204" pitchFamily="50" charset="-128"/>
              </a:rPr>
              <a:t>2018/9/17 TBS </a:t>
            </a:r>
            <a:r>
              <a:rPr lang="ja-JP" altLang="en-US" b="1" dirty="0">
                <a:solidFill>
                  <a:srgbClr val="DF5327"/>
                </a:solidFill>
                <a:latin typeface="メイリオ" panose="020B0604030504040204" pitchFamily="50" charset="-128"/>
                <a:ea typeface="メイリオ" panose="020B0604030504040204" pitchFamily="50" charset="-128"/>
              </a:rPr>
              <a:t>東北福祉大学）</a:t>
            </a:r>
          </a:p>
        </p:txBody>
      </p:sp>
      <p:sp>
        <p:nvSpPr>
          <p:cNvPr id="3" name="コンテンツ プレースホルダー 2">
            <a:extLst>
              <a:ext uri="{FF2B5EF4-FFF2-40B4-BE49-F238E27FC236}">
                <a16:creationId xmlns:a16="http://schemas.microsoft.com/office/drawing/2014/main" id="{6387ED69-9AF0-407C-9BF9-792ABD0A2C32}"/>
              </a:ext>
            </a:extLst>
          </p:cNvPr>
          <p:cNvSpPr>
            <a:spLocks noGrp="1"/>
          </p:cNvSpPr>
          <p:nvPr>
            <p:ph idx="1"/>
          </p:nvPr>
        </p:nvSpPr>
        <p:spPr>
          <a:xfrm>
            <a:off x="242265" y="1444542"/>
            <a:ext cx="9028872" cy="5413458"/>
          </a:xfrm>
        </p:spPr>
        <p:txBody>
          <a:bodyPr>
            <a:noAutofit/>
          </a:bodyPr>
          <a:lstStyle/>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①食事</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　</a:t>
            </a:r>
            <a:r>
              <a:rPr kumimoji="1" lang="ja-JP" altLang="en-US" sz="2800" dirty="0">
                <a:solidFill>
                  <a:schemeClr val="tx1"/>
                </a:solidFill>
                <a:latin typeface="メイリオ" panose="020B0604030504040204" pitchFamily="50" charset="-128"/>
                <a:ea typeface="メイリオ" panose="020B0604030504040204" pitchFamily="50" charset="-128"/>
              </a:rPr>
              <a:t>ノビレチン</a:t>
            </a:r>
            <a:r>
              <a:rPr lang="ja-JP" altLang="en-US" sz="2800" dirty="0">
                <a:solidFill>
                  <a:schemeClr val="tx1"/>
                </a:solidFill>
                <a:latin typeface="メイリオ" panose="020B0604030504040204" pitchFamily="50" charset="-128"/>
                <a:ea typeface="メイリオ" panose="020B0604030504040204" pitchFamily="50" charset="-128"/>
              </a:rPr>
              <a:t>　　ポンカンの皮</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kumimoji="1" lang="ja-JP" altLang="en-US" sz="2800" dirty="0">
                <a:solidFill>
                  <a:schemeClr val="tx1"/>
                </a:solidFill>
                <a:latin typeface="メイリオ" panose="020B0604030504040204" pitchFamily="50" charset="-128"/>
                <a:ea typeface="メイリオ" panose="020B0604030504040204" pitchFamily="50" charset="-128"/>
              </a:rPr>
              <a:t>　　　　　　　　シークワーサーの皮</a:t>
            </a:r>
            <a:r>
              <a:rPr lang="ja-JP" altLang="en-US" sz="2800" dirty="0">
                <a:solidFill>
                  <a:schemeClr val="tx1"/>
                </a:solidFill>
                <a:latin typeface="メイリオ" panose="020B0604030504040204" pitchFamily="50" charset="-128"/>
                <a:ea typeface="メイリオ" panose="020B0604030504040204" pitchFamily="50" charset="-128"/>
              </a:rPr>
              <a:t>に多く含まれる</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　カレー　　　　インド人には認知症者少ない</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　青魚　　　　　</a:t>
            </a:r>
            <a:r>
              <a:rPr lang="en-US" altLang="ja-JP" sz="2800" dirty="0">
                <a:solidFill>
                  <a:schemeClr val="tx1"/>
                </a:solidFill>
                <a:latin typeface="メイリオ" panose="020B0604030504040204" pitchFamily="50" charset="-128"/>
                <a:ea typeface="メイリオ" panose="020B0604030504040204" pitchFamily="50" charset="-128"/>
              </a:rPr>
              <a:t>DHA</a:t>
            </a:r>
            <a:r>
              <a:rPr lang="ja-JP" altLang="en-US" sz="2800" dirty="0">
                <a:solidFill>
                  <a:schemeClr val="tx1"/>
                </a:solidFill>
                <a:latin typeface="メイリオ" panose="020B0604030504040204" pitchFamily="50" charset="-128"/>
                <a:ea typeface="メイリオ" panose="020B0604030504040204" pitchFamily="50" charset="-128"/>
              </a:rPr>
              <a:t>・</a:t>
            </a:r>
            <a:r>
              <a:rPr lang="en-US" altLang="ja-JP" sz="2800" dirty="0">
                <a:solidFill>
                  <a:schemeClr val="tx1"/>
                </a:solidFill>
                <a:latin typeface="メイリオ" panose="020B0604030504040204" pitchFamily="50" charset="-128"/>
                <a:ea typeface="メイリオ" panose="020B0604030504040204" pitchFamily="50" charset="-128"/>
              </a:rPr>
              <a:t>EPA</a:t>
            </a: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②社交ダンス　　</a:t>
            </a:r>
            <a:r>
              <a:rPr lang="en-US" altLang="ja-JP" sz="2800" dirty="0">
                <a:solidFill>
                  <a:schemeClr val="tx1"/>
                </a:solidFill>
                <a:latin typeface="メイリオ" panose="020B0604030504040204" pitchFamily="50" charset="-128"/>
                <a:ea typeface="メイリオ" panose="020B0604030504040204" pitchFamily="50" charset="-128"/>
              </a:rPr>
              <a:t>30</a:t>
            </a:r>
            <a:r>
              <a:rPr lang="ja-JP" altLang="en-US" sz="2800" dirty="0">
                <a:solidFill>
                  <a:schemeClr val="tx1"/>
                </a:solidFill>
                <a:latin typeface="メイリオ" panose="020B0604030504040204" pitchFamily="50" charset="-128"/>
                <a:ea typeface="メイリオ" panose="020B0604030504040204" pitchFamily="50" charset="-128"/>
              </a:rPr>
              <a:t>～</a:t>
            </a:r>
            <a:r>
              <a:rPr lang="en-US" altLang="ja-JP" sz="2800" dirty="0">
                <a:solidFill>
                  <a:schemeClr val="tx1"/>
                </a:solidFill>
                <a:latin typeface="メイリオ" panose="020B0604030504040204" pitchFamily="50" charset="-128"/>
                <a:ea typeface="メイリオ" panose="020B0604030504040204" pitchFamily="50" charset="-128"/>
              </a:rPr>
              <a:t>60</a:t>
            </a:r>
            <a:r>
              <a:rPr lang="ja-JP" altLang="en-US" sz="2800" dirty="0">
                <a:solidFill>
                  <a:schemeClr val="tx1"/>
                </a:solidFill>
                <a:latin typeface="メイリオ" panose="020B0604030504040204" pitchFamily="50" charset="-128"/>
                <a:ea typeface="メイリオ" panose="020B0604030504040204" pitchFamily="50" charset="-128"/>
              </a:rPr>
              <a:t>分</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　　　　　　　　・見栄えを意識</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　　　　　　　　・ステップを覚える</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　　　　　　　　・運動量がある</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③コミュニケーション</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r>
              <a:rPr lang="ja-JP" altLang="en-US" sz="2800" dirty="0">
                <a:solidFill>
                  <a:schemeClr val="tx1"/>
                </a:solidFill>
                <a:latin typeface="メイリオ" panose="020B0604030504040204" pitchFamily="50" charset="-128"/>
                <a:ea typeface="メイリオ" panose="020B0604030504040204" pitchFamily="50" charset="-128"/>
              </a:rPr>
              <a:t>④知的ゲーム　囲碁、将棋、裁縫、ブリッジ、パズル</a:t>
            </a: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endParaRPr lang="en-US" altLang="ja-JP" sz="2800" dirty="0">
              <a:solidFill>
                <a:schemeClr val="tx1"/>
              </a:solidFill>
              <a:latin typeface="メイリオ" panose="020B0604030504040204" pitchFamily="50" charset="-128"/>
              <a:ea typeface="メイリオ" panose="020B0604030504040204" pitchFamily="50" charset="-128"/>
            </a:endParaRPr>
          </a:p>
          <a:p>
            <a:pPr marL="34290" indent="0">
              <a:lnSpc>
                <a:spcPts val="2600"/>
              </a:lnSpc>
              <a:buClr>
                <a:schemeClr val="tx1"/>
              </a:buClr>
              <a:buSzPct val="100000"/>
              <a:buNone/>
            </a:pPr>
            <a:endParaRPr kumimoji="1" lang="ja-JP" altLang="en-US" sz="2800" dirty="0">
              <a:solidFill>
                <a:schemeClr val="tx1"/>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B3984389-8208-47E2-B97F-5F369F219109}"/>
              </a:ext>
            </a:extLst>
          </p:cNvPr>
          <p:cNvSpPr>
            <a:spLocks noGrp="1"/>
          </p:cNvSpPr>
          <p:nvPr>
            <p:ph type="sldNum" sz="quarter" idx="12"/>
          </p:nvPr>
        </p:nvSpPr>
        <p:spPr/>
        <p:txBody>
          <a:bodyPr/>
          <a:lstStyle/>
          <a:p>
            <a:fld id="{4FAB73BC-B049-4115-A692-8D63A059BFB8}" type="slidenum">
              <a:rPr lang="en-US" smtClean="0"/>
              <a:pPr/>
              <a:t>85</a:t>
            </a:fld>
            <a:endParaRPr lang="en-US" dirty="0"/>
          </a:p>
        </p:txBody>
      </p:sp>
    </p:spTree>
    <p:extLst>
      <p:ext uri="{BB962C8B-B14F-4D97-AF65-F5344CB8AC3E}">
        <p14:creationId xmlns:p14="http://schemas.microsoft.com/office/powerpoint/2010/main" val="321026323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AD9B44E-40AD-41B6-89C8-2F699233814C}"/>
              </a:ext>
            </a:extLst>
          </p:cNvPr>
          <p:cNvSpPr>
            <a:spLocks noGrp="1"/>
          </p:cNvSpPr>
          <p:nvPr>
            <p:ph type="title"/>
          </p:nvPr>
        </p:nvSpPr>
        <p:spPr>
          <a:xfrm>
            <a:off x="240281" y="317922"/>
            <a:ext cx="7406640" cy="861391"/>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積極的にとる食事</a:t>
            </a:r>
          </a:p>
        </p:txBody>
      </p:sp>
      <p:sp>
        <p:nvSpPr>
          <p:cNvPr id="3" name="コンテンツ プレースホルダー 2">
            <a:extLst>
              <a:ext uri="{FF2B5EF4-FFF2-40B4-BE49-F238E27FC236}">
                <a16:creationId xmlns:a16="http://schemas.microsoft.com/office/drawing/2014/main" id="{6387ED69-9AF0-407C-9BF9-792ABD0A2C32}"/>
              </a:ext>
            </a:extLst>
          </p:cNvPr>
          <p:cNvSpPr>
            <a:spLocks noGrp="1"/>
          </p:cNvSpPr>
          <p:nvPr>
            <p:ph idx="1"/>
          </p:nvPr>
        </p:nvSpPr>
        <p:spPr>
          <a:xfrm>
            <a:off x="878062" y="1503087"/>
            <a:ext cx="7571962" cy="4903304"/>
          </a:xfrm>
        </p:spPr>
        <p:txBody>
          <a:bodyPr>
            <a:noAutofit/>
          </a:bodyPr>
          <a:lstStyle/>
          <a:p>
            <a:pPr>
              <a:buClr>
                <a:schemeClr val="tx1"/>
              </a:buClr>
              <a:buSzPct val="100000"/>
            </a:pPr>
            <a:r>
              <a:rPr kumimoji="1" lang="ja-JP" altLang="en-US" sz="3200" dirty="0">
                <a:solidFill>
                  <a:schemeClr val="tx1"/>
                </a:solidFill>
                <a:latin typeface="メイリオ" panose="020B0604030504040204" pitchFamily="50" charset="-128"/>
                <a:ea typeface="メイリオ" panose="020B0604030504040204" pitchFamily="50" charset="-128"/>
              </a:rPr>
              <a:t>緑黄色野菜</a:t>
            </a:r>
            <a:endParaRPr kumimoji="1" lang="en-US" altLang="ja-JP" sz="3200" dirty="0">
              <a:solidFill>
                <a:schemeClr val="tx1"/>
              </a:solidFill>
              <a:latin typeface="メイリオ" panose="020B0604030504040204" pitchFamily="50" charset="-128"/>
              <a:ea typeface="メイリオ" panose="020B0604030504040204" pitchFamily="50" charset="-128"/>
            </a:endParaRPr>
          </a:p>
          <a:p>
            <a:pPr>
              <a:buClr>
                <a:schemeClr val="tx1"/>
              </a:buClr>
              <a:buSzPct val="100000"/>
            </a:pPr>
            <a:r>
              <a:rPr lang="ja-JP" altLang="en-US" sz="3200" dirty="0">
                <a:solidFill>
                  <a:schemeClr val="tx1"/>
                </a:solidFill>
                <a:latin typeface="メイリオ" panose="020B0604030504040204" pitchFamily="50" charset="-128"/>
                <a:ea typeface="メイリオ" panose="020B0604030504040204" pitchFamily="50" charset="-128"/>
              </a:rPr>
              <a:t>豆</a:t>
            </a:r>
            <a:endParaRPr lang="en-US" altLang="ja-JP" sz="3200" dirty="0">
              <a:solidFill>
                <a:schemeClr val="tx1"/>
              </a:solidFill>
              <a:latin typeface="メイリオ" panose="020B0604030504040204" pitchFamily="50" charset="-128"/>
              <a:ea typeface="メイリオ" panose="020B0604030504040204" pitchFamily="50" charset="-128"/>
            </a:endParaRPr>
          </a:p>
          <a:p>
            <a:pPr>
              <a:buClr>
                <a:schemeClr val="tx1"/>
              </a:buClr>
              <a:buSzPct val="100000"/>
            </a:pPr>
            <a:r>
              <a:rPr lang="ja-JP" altLang="en-US" sz="3200" dirty="0">
                <a:solidFill>
                  <a:schemeClr val="tx1"/>
                </a:solidFill>
                <a:latin typeface="メイリオ" panose="020B0604030504040204" pitchFamily="50" charset="-128"/>
                <a:ea typeface="メイリオ" panose="020B0604030504040204" pitchFamily="50" charset="-128"/>
              </a:rPr>
              <a:t>ナッツ</a:t>
            </a:r>
            <a:endParaRPr kumimoji="1" lang="en-US" altLang="ja-JP" sz="3200" dirty="0">
              <a:solidFill>
                <a:schemeClr val="tx1"/>
              </a:solidFill>
              <a:latin typeface="メイリオ" panose="020B0604030504040204" pitchFamily="50" charset="-128"/>
              <a:ea typeface="メイリオ" panose="020B0604030504040204" pitchFamily="50" charset="-128"/>
            </a:endParaRPr>
          </a:p>
          <a:p>
            <a:pPr>
              <a:buClr>
                <a:schemeClr val="tx1"/>
              </a:buClr>
              <a:buSzPct val="100000"/>
            </a:pPr>
            <a:r>
              <a:rPr lang="ja-JP" altLang="en-US" sz="3200" dirty="0">
                <a:solidFill>
                  <a:schemeClr val="tx1"/>
                </a:solidFill>
                <a:latin typeface="メイリオ" panose="020B0604030504040204" pitchFamily="50" charset="-128"/>
                <a:ea typeface="メイリオ" panose="020B0604030504040204" pitchFamily="50" charset="-128"/>
              </a:rPr>
              <a:t>オリーブオイル</a:t>
            </a:r>
            <a:endParaRPr lang="en-US" altLang="ja-JP" sz="3200" dirty="0">
              <a:solidFill>
                <a:schemeClr val="tx1"/>
              </a:solidFill>
              <a:latin typeface="メイリオ" panose="020B0604030504040204" pitchFamily="50" charset="-128"/>
              <a:ea typeface="メイリオ" panose="020B0604030504040204" pitchFamily="50" charset="-128"/>
            </a:endParaRPr>
          </a:p>
          <a:p>
            <a:pPr>
              <a:buClr>
                <a:schemeClr val="tx1"/>
              </a:buClr>
              <a:buSzPct val="100000"/>
            </a:pPr>
            <a:r>
              <a:rPr kumimoji="1" lang="ja-JP" altLang="en-US" sz="3200" dirty="0">
                <a:solidFill>
                  <a:schemeClr val="tx1"/>
                </a:solidFill>
                <a:latin typeface="メイリオ" panose="020B0604030504040204" pitchFamily="50" charset="-128"/>
                <a:ea typeface="メイリオ" panose="020B0604030504040204" pitchFamily="50" charset="-128"/>
              </a:rPr>
              <a:t>魚</a:t>
            </a:r>
            <a:endParaRPr kumimoji="1" lang="en-US" altLang="ja-JP" sz="3200" dirty="0">
              <a:solidFill>
                <a:schemeClr val="tx1"/>
              </a:solidFill>
              <a:latin typeface="メイリオ" panose="020B0604030504040204" pitchFamily="50" charset="-128"/>
              <a:ea typeface="メイリオ" panose="020B0604030504040204" pitchFamily="50" charset="-128"/>
            </a:endParaRPr>
          </a:p>
          <a:p>
            <a:pPr>
              <a:buClr>
                <a:schemeClr val="tx1"/>
              </a:buClr>
              <a:buSzPct val="100000"/>
            </a:pPr>
            <a:r>
              <a:rPr lang="ja-JP" altLang="en-US" sz="3200" dirty="0">
                <a:solidFill>
                  <a:schemeClr val="tx1"/>
                </a:solidFill>
                <a:latin typeface="メイリオ" panose="020B0604030504040204" pitchFamily="50" charset="-128"/>
                <a:ea typeface="メイリオ" panose="020B0604030504040204" pitchFamily="50" charset="-128"/>
              </a:rPr>
              <a:t>赤ワイン</a:t>
            </a:r>
            <a:endParaRPr kumimoji="1" lang="ja-JP" altLang="en-US" sz="3200" dirty="0">
              <a:solidFill>
                <a:schemeClr val="tx1"/>
              </a:solidFill>
              <a:latin typeface="メイリオ" panose="020B0604030504040204" pitchFamily="50" charset="-128"/>
              <a:ea typeface="メイリオ" panose="020B0604030504040204" pitchFamily="50" charset="-128"/>
            </a:endParaRPr>
          </a:p>
        </p:txBody>
      </p:sp>
      <p:sp>
        <p:nvSpPr>
          <p:cNvPr id="4" name="スライド番号プレースホルダー 3">
            <a:extLst>
              <a:ext uri="{FF2B5EF4-FFF2-40B4-BE49-F238E27FC236}">
                <a16:creationId xmlns:a16="http://schemas.microsoft.com/office/drawing/2014/main" id="{B3984389-8208-47E2-B97F-5F369F219109}"/>
              </a:ext>
            </a:extLst>
          </p:cNvPr>
          <p:cNvSpPr>
            <a:spLocks noGrp="1"/>
          </p:cNvSpPr>
          <p:nvPr>
            <p:ph type="sldNum" sz="quarter" idx="12"/>
          </p:nvPr>
        </p:nvSpPr>
        <p:spPr/>
        <p:txBody>
          <a:bodyPr/>
          <a:lstStyle/>
          <a:p>
            <a:fld id="{4FAB73BC-B049-4115-A692-8D63A059BFB8}" type="slidenum">
              <a:rPr lang="en-US" smtClean="0"/>
              <a:pPr/>
              <a:t>86</a:t>
            </a:fld>
            <a:endParaRPr lang="en-US" dirty="0"/>
          </a:p>
        </p:txBody>
      </p:sp>
      <p:pic>
        <p:nvPicPr>
          <p:cNvPr id="6" name="図 5" descr="食べ物, 室内, テーブル, 野菜 が含まれている画像&#10;&#10;非常に高い精度で生成された説明">
            <a:extLst>
              <a:ext uri="{FF2B5EF4-FFF2-40B4-BE49-F238E27FC236}">
                <a16:creationId xmlns:a16="http://schemas.microsoft.com/office/drawing/2014/main" id="{AAC6537F-D98F-46F7-992D-5EB2E7B18C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034131" y="1434717"/>
            <a:ext cx="2955236" cy="20335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図 7" descr="室内, テーブル, 食べ物 が含まれている画像&#10;&#10;高い精度で生成された説明">
            <a:extLst>
              <a:ext uri="{FF2B5EF4-FFF2-40B4-BE49-F238E27FC236}">
                <a16:creationId xmlns:a16="http://schemas.microsoft.com/office/drawing/2014/main" id="{EEDB4EF9-92AA-4190-8F85-539DE8DE4F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34131" y="3875038"/>
            <a:ext cx="2955236" cy="18838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9547377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AD9B44E-40AD-41B6-89C8-2F699233814C}"/>
              </a:ext>
            </a:extLst>
          </p:cNvPr>
          <p:cNvSpPr>
            <a:spLocks noGrp="1"/>
          </p:cNvSpPr>
          <p:nvPr>
            <p:ph type="title"/>
          </p:nvPr>
        </p:nvSpPr>
        <p:spPr>
          <a:xfrm>
            <a:off x="240281" y="274160"/>
            <a:ext cx="7406640" cy="861391"/>
          </a:xfrm>
        </p:spPr>
        <p:txBody>
          <a:bodyPr vert="horz" lIns="91440" tIns="45720" rIns="91440" bIns="45720" rtlCol="0" anchor="ctr">
            <a:normAutofit/>
          </a:bodyPr>
          <a:lstStyle/>
          <a:p>
            <a:r>
              <a:rPr lang="ja-JP" altLang="en-US" b="1" dirty="0">
                <a:solidFill>
                  <a:srgbClr val="DF5327"/>
                </a:solidFill>
                <a:latin typeface="メイリオ" panose="020B0604030504040204" pitchFamily="50" charset="-128"/>
                <a:ea typeface="メイリオ" panose="020B0604030504040204" pitchFamily="50" charset="-128"/>
              </a:rPr>
              <a:t>控えた方がいい食事</a:t>
            </a:r>
          </a:p>
        </p:txBody>
      </p:sp>
      <p:sp>
        <p:nvSpPr>
          <p:cNvPr id="3" name="コンテンツ プレースホルダー 2">
            <a:extLst>
              <a:ext uri="{FF2B5EF4-FFF2-40B4-BE49-F238E27FC236}">
                <a16:creationId xmlns:a16="http://schemas.microsoft.com/office/drawing/2014/main" id="{6387ED69-9AF0-407C-9BF9-792ABD0A2C32}"/>
              </a:ext>
            </a:extLst>
          </p:cNvPr>
          <p:cNvSpPr>
            <a:spLocks noGrp="1"/>
          </p:cNvSpPr>
          <p:nvPr>
            <p:ph idx="1"/>
          </p:nvPr>
        </p:nvSpPr>
        <p:spPr>
          <a:xfrm>
            <a:off x="559015" y="1615928"/>
            <a:ext cx="5092977" cy="3388939"/>
          </a:xfrm>
        </p:spPr>
        <p:txBody>
          <a:bodyPr vert="horz" lIns="91440" tIns="45720" rIns="91440" bIns="45720" rtlCol="0">
            <a:noAutofit/>
          </a:bodyPr>
          <a:lstStyle/>
          <a:p>
            <a:pPr>
              <a:buClr>
                <a:schemeClr val="tx1"/>
              </a:buClr>
              <a:buSzPct val="100000"/>
            </a:pPr>
            <a:r>
              <a:rPr lang="ja-JP" altLang="en-US" sz="3200" dirty="0">
                <a:solidFill>
                  <a:schemeClr val="tx1"/>
                </a:solidFill>
                <a:latin typeface="メイリオ" panose="020B0604030504040204" pitchFamily="50" charset="-128"/>
                <a:ea typeface="メイリオ" panose="020B0604030504040204" pitchFamily="50" charset="-128"/>
              </a:rPr>
              <a:t>赤身の肉</a:t>
            </a:r>
            <a:endParaRPr lang="en-US" altLang="ja-JP" sz="3200" dirty="0">
              <a:solidFill>
                <a:schemeClr val="tx1"/>
              </a:solidFill>
              <a:latin typeface="メイリオ" panose="020B0604030504040204" pitchFamily="50" charset="-128"/>
              <a:ea typeface="メイリオ" panose="020B0604030504040204" pitchFamily="50" charset="-128"/>
            </a:endParaRPr>
          </a:p>
          <a:p>
            <a:pPr>
              <a:buClr>
                <a:schemeClr val="tx1"/>
              </a:buClr>
              <a:buSzPct val="100000"/>
            </a:pPr>
            <a:r>
              <a:rPr lang="ja-JP" altLang="en-US" sz="3200" dirty="0">
                <a:solidFill>
                  <a:schemeClr val="tx1"/>
                </a:solidFill>
                <a:latin typeface="メイリオ" panose="020B0604030504040204" pitchFamily="50" charset="-128"/>
                <a:ea typeface="メイリオ" panose="020B0604030504040204" pitchFamily="50" charset="-128"/>
              </a:rPr>
              <a:t>バター</a:t>
            </a:r>
            <a:endParaRPr lang="en-US" altLang="ja-JP" sz="3200" dirty="0">
              <a:solidFill>
                <a:schemeClr val="tx1"/>
              </a:solidFill>
              <a:latin typeface="メイリオ" panose="020B0604030504040204" pitchFamily="50" charset="-128"/>
              <a:ea typeface="メイリオ" panose="020B0604030504040204" pitchFamily="50" charset="-128"/>
            </a:endParaRPr>
          </a:p>
          <a:p>
            <a:pPr>
              <a:buClr>
                <a:schemeClr val="tx1"/>
              </a:buClr>
              <a:buSzPct val="100000"/>
            </a:pPr>
            <a:r>
              <a:rPr lang="ja-JP" altLang="en-US" sz="3200" dirty="0">
                <a:solidFill>
                  <a:schemeClr val="tx1"/>
                </a:solidFill>
                <a:latin typeface="メイリオ" panose="020B0604030504040204" pitchFamily="50" charset="-128"/>
                <a:ea typeface="メイリオ" panose="020B0604030504040204" pitchFamily="50" charset="-128"/>
              </a:rPr>
              <a:t>チーズ</a:t>
            </a:r>
            <a:endParaRPr lang="en-US" altLang="ja-JP" sz="3200" dirty="0">
              <a:solidFill>
                <a:schemeClr val="tx1"/>
              </a:solidFill>
              <a:latin typeface="メイリオ" panose="020B0604030504040204" pitchFamily="50" charset="-128"/>
              <a:ea typeface="メイリオ" panose="020B0604030504040204" pitchFamily="50" charset="-128"/>
            </a:endParaRPr>
          </a:p>
          <a:p>
            <a:pPr>
              <a:buClr>
                <a:schemeClr val="tx1"/>
              </a:buClr>
              <a:buSzPct val="100000"/>
            </a:pPr>
            <a:r>
              <a:rPr lang="ja-JP" altLang="en-US" sz="3200" dirty="0">
                <a:solidFill>
                  <a:schemeClr val="tx1"/>
                </a:solidFill>
                <a:latin typeface="メイリオ" panose="020B0604030504040204" pitchFamily="50" charset="-128"/>
                <a:ea typeface="メイリオ" panose="020B0604030504040204" pitchFamily="50" charset="-128"/>
              </a:rPr>
              <a:t>ファストフード</a:t>
            </a:r>
          </a:p>
        </p:txBody>
      </p:sp>
      <p:sp>
        <p:nvSpPr>
          <p:cNvPr id="4" name="スライド番号プレースホルダー 3">
            <a:extLst>
              <a:ext uri="{FF2B5EF4-FFF2-40B4-BE49-F238E27FC236}">
                <a16:creationId xmlns:a16="http://schemas.microsoft.com/office/drawing/2014/main" id="{B3984389-8208-47E2-B97F-5F369F219109}"/>
              </a:ext>
            </a:extLst>
          </p:cNvPr>
          <p:cNvSpPr>
            <a:spLocks noGrp="1"/>
          </p:cNvSpPr>
          <p:nvPr>
            <p:ph type="sldNum" sz="quarter" idx="12"/>
          </p:nvPr>
        </p:nvSpPr>
        <p:spPr/>
        <p:txBody>
          <a:bodyPr/>
          <a:lstStyle/>
          <a:p>
            <a:fld id="{4FAB73BC-B049-4115-A692-8D63A059BFB8}" type="slidenum">
              <a:rPr lang="en-US" smtClean="0"/>
              <a:pPr/>
              <a:t>87</a:t>
            </a:fld>
            <a:endParaRPr lang="en-US" dirty="0"/>
          </a:p>
        </p:txBody>
      </p:sp>
      <p:pic>
        <p:nvPicPr>
          <p:cNvPr id="7" name="図 6" descr="テーブル, 食べ物, 座っている, チーズ が含まれている画像&#10;&#10;非常に高い精度で生成された説明">
            <a:extLst>
              <a:ext uri="{FF2B5EF4-FFF2-40B4-BE49-F238E27FC236}">
                <a16:creationId xmlns:a16="http://schemas.microsoft.com/office/drawing/2014/main" id="{D33F7FA7-2550-40E2-824D-C9F7D1BAE8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5429" y="4184928"/>
            <a:ext cx="2911015" cy="20377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図 9" descr="テーブル, 皿, 座っている, 食べ物 が含まれている画像&#10;&#10;非常に高い精度で生成された説明">
            <a:extLst>
              <a:ext uri="{FF2B5EF4-FFF2-40B4-BE49-F238E27FC236}">
                <a16:creationId xmlns:a16="http://schemas.microsoft.com/office/drawing/2014/main" id="{265F275A-000C-4C8F-8B56-2DCC6B0BCE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65429" y="1417012"/>
            <a:ext cx="2911015" cy="232881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41011406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823E162A-A596-4AB5-B145-9E2A886A3A0F}"/>
              </a:ext>
            </a:extLst>
          </p:cNvPr>
          <p:cNvSpPr>
            <a:spLocks noGrp="1"/>
          </p:cNvSpPr>
          <p:nvPr>
            <p:ph type="sldNum" sz="quarter" idx="12"/>
          </p:nvPr>
        </p:nvSpPr>
        <p:spPr/>
        <p:txBody>
          <a:bodyPr/>
          <a:lstStyle/>
          <a:p>
            <a:fld id="{4FAB73BC-B049-4115-A692-8D63A059BFB8}" type="slidenum">
              <a:rPr lang="en-US" smtClean="0"/>
              <a:pPr/>
              <a:t>88</a:t>
            </a:fld>
            <a:endParaRPr lang="en-US" dirty="0"/>
          </a:p>
        </p:txBody>
      </p:sp>
      <p:sp>
        <p:nvSpPr>
          <p:cNvPr id="6" name="タイトル 1">
            <a:extLst>
              <a:ext uri="{FF2B5EF4-FFF2-40B4-BE49-F238E27FC236}">
                <a16:creationId xmlns:a16="http://schemas.microsoft.com/office/drawing/2014/main" id="{D260568F-EFBD-4840-B776-B7D4E1A5371D}"/>
              </a:ext>
            </a:extLst>
          </p:cNvPr>
          <p:cNvSpPr txBox="1">
            <a:spLocks/>
          </p:cNvSpPr>
          <p:nvPr/>
        </p:nvSpPr>
        <p:spPr>
          <a:xfrm>
            <a:off x="368318" y="73948"/>
            <a:ext cx="7406640" cy="1356360"/>
          </a:xfrm>
          <a:prstGeom prst="rect">
            <a:avLst/>
          </a:prstGeom>
        </p:spPr>
        <p:txBody>
          <a:bodyPr vert="horz" lIns="91440" tIns="45720" rIns="91440" bIns="45720" rtlCol="0" anchor="ctr">
            <a:normAutofit fontScale="97500"/>
          </a:bodyPr>
          <a:lstStyle>
            <a:lvl1pPr defTabSz="685800">
              <a:lnSpc>
                <a:spcPct val="90000"/>
              </a:lnSpc>
              <a:spcBef>
                <a:spcPct val="0"/>
              </a:spcBef>
              <a:buNone/>
              <a:defRPr kumimoji="1" sz="4000" b="1">
                <a:latin typeface="メイリオ" panose="020B0604030504040204" pitchFamily="50" charset="-128"/>
                <a:ea typeface="メイリオ" panose="020B0604030504040204" pitchFamily="50" charset="-128"/>
                <a:cs typeface="+mj-cs"/>
              </a:defRPr>
            </a:lvl1pPr>
          </a:lstStyle>
          <a:p>
            <a:r>
              <a:rPr lang="ja-JP" altLang="en-US" dirty="0">
                <a:solidFill>
                  <a:srgbClr val="DF5327"/>
                </a:solidFill>
              </a:rPr>
              <a:t>笑い</a:t>
            </a:r>
          </a:p>
        </p:txBody>
      </p:sp>
      <p:sp>
        <p:nvSpPr>
          <p:cNvPr id="7" name="コンテンツ プレースホルダー 2">
            <a:extLst>
              <a:ext uri="{FF2B5EF4-FFF2-40B4-BE49-F238E27FC236}">
                <a16:creationId xmlns:a16="http://schemas.microsoft.com/office/drawing/2014/main" id="{788D315B-8EE6-4B66-B4FC-CD9A3F8F29DC}"/>
              </a:ext>
            </a:extLst>
          </p:cNvPr>
          <p:cNvSpPr txBox="1">
            <a:spLocks/>
          </p:cNvSpPr>
          <p:nvPr/>
        </p:nvSpPr>
        <p:spPr>
          <a:xfrm>
            <a:off x="581205" y="1396225"/>
            <a:ext cx="8118178" cy="4038600"/>
          </a:xfrm>
          <a:prstGeom prst="rect">
            <a:avLst/>
          </a:prstGeom>
        </p:spPr>
        <p:txBody>
          <a:bodyPr vert="horz" lIns="91440" tIns="45720" rIns="91440" bIns="45720" rtlCol="0">
            <a:normAutofit/>
          </a:bodyPr>
          <a:lst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kumimoji="1"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kumimoji="1" sz="1400" kern="1200">
                <a:solidFill>
                  <a:schemeClr val="accent1"/>
                </a:solidFill>
                <a:latin typeface="+mn-lt"/>
                <a:ea typeface="+mn-ea"/>
                <a:cs typeface="+mn-cs"/>
              </a:defRPr>
            </a:lvl9pPr>
          </a:lstStyle>
          <a:p>
            <a:pPr marL="0" indent="0">
              <a:lnSpc>
                <a:spcPct val="150000"/>
              </a:lnSpc>
              <a:buFont typeface="Corbel" pitchFamily="34" charset="0"/>
              <a:buNone/>
            </a:pPr>
            <a:r>
              <a:rPr lang="ja-JP" altLang="en-US" sz="3200" dirty="0">
                <a:solidFill>
                  <a:schemeClr val="tx1"/>
                </a:solidFill>
                <a:latin typeface="メイリオ" panose="020B0604030504040204" pitchFamily="50" charset="-128"/>
                <a:ea typeface="メイリオ" panose="020B0604030504040204" pitchFamily="50" charset="-128"/>
              </a:rPr>
              <a:t>よく笑う人ほど認知症になりにくい</a:t>
            </a:r>
            <a:endParaRPr lang="en-US" altLang="ja-JP" sz="3200" dirty="0">
              <a:solidFill>
                <a:schemeClr val="tx1"/>
              </a:solidFill>
              <a:latin typeface="メイリオ" panose="020B0604030504040204" pitchFamily="50" charset="-128"/>
              <a:ea typeface="メイリオ" panose="020B0604030504040204" pitchFamily="50" charset="-128"/>
            </a:endParaRPr>
          </a:p>
          <a:p>
            <a:pPr marL="0" indent="0">
              <a:lnSpc>
                <a:spcPct val="150000"/>
              </a:lnSpc>
              <a:buFont typeface="Corbel" pitchFamily="34" charset="0"/>
              <a:buNone/>
            </a:pPr>
            <a:r>
              <a:rPr lang="ja-JP" altLang="en-US" sz="3200" dirty="0">
                <a:solidFill>
                  <a:schemeClr val="tx1"/>
                </a:solidFill>
                <a:latin typeface="メイリオ" panose="020B0604030504040204" pitchFamily="50" charset="-128"/>
                <a:ea typeface="メイリオ" panose="020B0604030504040204" pitchFamily="50" charset="-128"/>
              </a:rPr>
              <a:t>幸せだから笑うのではなく、笑うから幸せ</a:t>
            </a:r>
          </a:p>
        </p:txBody>
      </p:sp>
      <p:pic>
        <p:nvPicPr>
          <p:cNvPr id="9" name="図 8" descr="おもちゃ が含まれている画像&#10;&#10;高い精度で生成された説明">
            <a:extLst>
              <a:ext uri="{FF2B5EF4-FFF2-40B4-BE49-F238E27FC236}">
                <a16:creationId xmlns:a16="http://schemas.microsoft.com/office/drawing/2014/main" id="{896EE9BD-F534-48C4-B15D-88549BE49449}"/>
              </a:ext>
            </a:extLst>
          </p:cNvPr>
          <p:cNvPicPr>
            <a:picLocks noChangeAspect="1"/>
          </p:cNvPicPr>
          <p:nvPr/>
        </p:nvPicPr>
        <p:blipFill rotWithShape="1">
          <a:blip r:embed="rId2"/>
          <a:srcRect t="6323" b="6611"/>
          <a:stretch/>
        </p:blipFill>
        <p:spPr>
          <a:xfrm>
            <a:off x="4572000" y="3429000"/>
            <a:ext cx="3755857" cy="2992166"/>
          </a:xfrm>
          <a:prstGeom prst="rect">
            <a:avLst/>
          </a:prstGeom>
        </p:spPr>
      </p:pic>
    </p:spTree>
    <p:extLst>
      <p:ext uri="{BB962C8B-B14F-4D97-AF65-F5344CB8AC3E}">
        <p14:creationId xmlns:p14="http://schemas.microsoft.com/office/powerpoint/2010/main" val="372807508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196171" y="1554221"/>
            <a:ext cx="6343201" cy="3126567"/>
          </a:xfrm>
        </p:spPr>
        <p:txBody>
          <a:bodyPr>
            <a:noAutofit/>
          </a:bodyPr>
          <a:lstStyle/>
          <a:p>
            <a:pPr marL="0" indent="0" algn="ctr">
              <a:buNone/>
            </a:pPr>
            <a:r>
              <a:rPr kumimoji="1" lang="ja-JP" altLang="en-US" sz="6000" dirty="0">
                <a:latin typeface="メイリオ" panose="020B0604030504040204" pitchFamily="50" charset="-128"/>
                <a:ea typeface="メイリオ" panose="020B0604030504040204" pitchFamily="50" charset="-128"/>
              </a:rPr>
              <a:t>ご清聴ありがとうございました</a:t>
            </a:r>
          </a:p>
        </p:txBody>
      </p:sp>
      <p:sp>
        <p:nvSpPr>
          <p:cNvPr id="4" name="スライド番号プレースホルダー 3"/>
          <p:cNvSpPr>
            <a:spLocks noGrp="1"/>
          </p:cNvSpPr>
          <p:nvPr>
            <p:ph type="sldNum" sz="quarter" idx="12"/>
          </p:nvPr>
        </p:nvSpPr>
        <p:spPr/>
        <p:txBody>
          <a:bodyPr/>
          <a:lstStyle/>
          <a:p>
            <a:fld id="{D57F1E4F-1CFF-5643-939E-217C01CDF565}" type="slidenum">
              <a:rPr lang="en-US" smtClean="0"/>
              <a:pPr/>
              <a:t>89</a:t>
            </a:fld>
            <a:endParaRPr lang="en-US" dirty="0"/>
          </a:p>
        </p:txBody>
      </p:sp>
      <p:pic>
        <p:nvPicPr>
          <p:cNvPr id="8" name="図 7"/>
          <p:cNvPicPr>
            <a:picLocks noChangeAspect="1"/>
          </p:cNvPicPr>
          <p:nvPr/>
        </p:nvPicPr>
        <p:blipFill>
          <a:blip r:embed="rId2"/>
          <a:stretch>
            <a:fillRect/>
          </a:stretch>
        </p:blipFill>
        <p:spPr>
          <a:xfrm>
            <a:off x="3487683" y="5176917"/>
            <a:ext cx="1760178" cy="1354512"/>
          </a:xfrm>
          <a:prstGeom prst="rect">
            <a:avLst/>
          </a:prstGeom>
        </p:spPr>
      </p:pic>
    </p:spTree>
    <p:extLst>
      <p:ext uri="{BB962C8B-B14F-4D97-AF65-F5344CB8AC3E}">
        <p14:creationId xmlns:p14="http://schemas.microsoft.com/office/powerpoint/2010/main" val="708934401"/>
      </p:ext>
    </p:extLst>
  </p:cSld>
  <p:clrMapOvr>
    <a:masterClrMapping/>
  </p:clrMapOvr>
</p:sld>
</file>

<file path=ppt/theme/theme1.xml><?xml version="1.0" encoding="utf-8"?>
<a:theme xmlns:a="http://schemas.openxmlformats.org/drawingml/2006/main" name="基礎">
  <a:themeElements>
    <a:clrScheme name="基礎">
      <a:dk1>
        <a:srgbClr val="000000"/>
      </a:dk1>
      <a:lt1>
        <a:sysClr val="window" lastClr="FFFFFF"/>
      </a:lt1>
      <a:dk2>
        <a:srgbClr val="5E5E5E"/>
      </a:dk2>
      <a:lt2>
        <a:srgbClr val="DDDDDD"/>
      </a:lt2>
      <a:accent1>
        <a:srgbClr val="DF5327"/>
      </a:accent1>
      <a:accent2>
        <a:srgbClr val="A6B727"/>
      </a:accent2>
      <a:accent3>
        <a:srgbClr val="FE9E00"/>
      </a:accent3>
      <a:accent4>
        <a:srgbClr val="418AB3"/>
      </a:accent4>
      <a:accent5>
        <a:srgbClr val="D7D447"/>
      </a:accent5>
      <a:accent6>
        <a:srgbClr val="838383"/>
      </a:accent6>
      <a:hlink>
        <a:srgbClr val="F59E00"/>
      </a:hlink>
      <a:folHlink>
        <a:srgbClr val="B2B2B2"/>
      </a:folHlink>
    </a:clrScheme>
    <a:fontScheme name="基礎">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基礎">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2_基礎">
  <a:themeElements>
    <a:clrScheme name="基礎">
      <a:dk1>
        <a:srgbClr val="000000"/>
      </a:dk1>
      <a:lt1>
        <a:sysClr val="window" lastClr="FFFFFF"/>
      </a:lt1>
      <a:dk2>
        <a:srgbClr val="5E5E5E"/>
      </a:dk2>
      <a:lt2>
        <a:srgbClr val="DDDDDD"/>
      </a:lt2>
      <a:accent1>
        <a:srgbClr val="DF5327"/>
      </a:accent1>
      <a:accent2>
        <a:srgbClr val="A6B727"/>
      </a:accent2>
      <a:accent3>
        <a:srgbClr val="FE9E00"/>
      </a:accent3>
      <a:accent4>
        <a:srgbClr val="418AB3"/>
      </a:accent4>
      <a:accent5>
        <a:srgbClr val="D7D447"/>
      </a:accent5>
      <a:accent6>
        <a:srgbClr val="838383"/>
      </a:accent6>
      <a:hlink>
        <a:srgbClr val="F59E00"/>
      </a:hlink>
      <a:folHlink>
        <a:srgbClr val="B2B2B2"/>
      </a:folHlink>
    </a:clrScheme>
    <a:fontScheme name="基礎">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基礎">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3.xml><?xml version="1.0" encoding="utf-8"?>
<a:theme xmlns:a="http://schemas.openxmlformats.org/drawingml/2006/main" name="1_基礎">
  <a:themeElements>
    <a:clrScheme name="基礎">
      <a:dk1>
        <a:srgbClr val="000000"/>
      </a:dk1>
      <a:lt1>
        <a:sysClr val="window" lastClr="FFFFFF"/>
      </a:lt1>
      <a:dk2>
        <a:srgbClr val="5E5E5E"/>
      </a:dk2>
      <a:lt2>
        <a:srgbClr val="DDDDDD"/>
      </a:lt2>
      <a:accent1>
        <a:srgbClr val="DF5327"/>
      </a:accent1>
      <a:accent2>
        <a:srgbClr val="A6B727"/>
      </a:accent2>
      <a:accent3>
        <a:srgbClr val="FE9E00"/>
      </a:accent3>
      <a:accent4>
        <a:srgbClr val="418AB3"/>
      </a:accent4>
      <a:accent5>
        <a:srgbClr val="D7D447"/>
      </a:accent5>
      <a:accent6>
        <a:srgbClr val="838383"/>
      </a:accent6>
      <a:hlink>
        <a:srgbClr val="F59E00"/>
      </a:hlink>
      <a:folHlink>
        <a:srgbClr val="B2B2B2"/>
      </a:folHlink>
    </a:clrScheme>
    <a:fontScheme name="基礎">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基礎">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4.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基礎">
    <a:dk1>
      <a:srgbClr val="000000"/>
    </a:dk1>
    <a:lt1>
      <a:sysClr val="window" lastClr="FFFFFF"/>
    </a:lt1>
    <a:dk2>
      <a:srgbClr val="5E5E5E"/>
    </a:dk2>
    <a:lt2>
      <a:srgbClr val="DDDDDD"/>
    </a:lt2>
    <a:accent1>
      <a:srgbClr val="DF5327"/>
    </a:accent1>
    <a:accent2>
      <a:srgbClr val="A6B727"/>
    </a:accent2>
    <a:accent3>
      <a:srgbClr val="FE9E00"/>
    </a:accent3>
    <a:accent4>
      <a:srgbClr val="418AB3"/>
    </a:accent4>
    <a:accent5>
      <a:srgbClr val="D7D447"/>
    </a:accent5>
    <a:accent6>
      <a:srgbClr val="838383"/>
    </a:accent6>
    <a:hlink>
      <a:srgbClr val="F59E00"/>
    </a:hlink>
    <a:folHlink>
      <a:srgbClr val="B2B2B2"/>
    </a:folHlink>
  </a:clrScheme>
</a:themeOverride>
</file>

<file path=ppt/theme/themeOverride2.xml><?xml version="1.0" encoding="utf-8"?>
<a:themeOverride xmlns:a="http://schemas.openxmlformats.org/drawingml/2006/main">
  <a:clrScheme name="基礎">
    <a:dk1>
      <a:srgbClr val="000000"/>
    </a:dk1>
    <a:lt1>
      <a:sysClr val="window" lastClr="FFFFFF"/>
    </a:lt1>
    <a:dk2>
      <a:srgbClr val="5E5E5E"/>
    </a:dk2>
    <a:lt2>
      <a:srgbClr val="DDDDDD"/>
    </a:lt2>
    <a:accent1>
      <a:srgbClr val="DF5327"/>
    </a:accent1>
    <a:accent2>
      <a:srgbClr val="A6B727"/>
    </a:accent2>
    <a:accent3>
      <a:srgbClr val="FE9E00"/>
    </a:accent3>
    <a:accent4>
      <a:srgbClr val="418AB3"/>
    </a:accent4>
    <a:accent5>
      <a:srgbClr val="D7D447"/>
    </a:accent5>
    <a:accent6>
      <a:srgbClr val="838383"/>
    </a:accent6>
    <a:hlink>
      <a:srgbClr val="F59E00"/>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3575</TotalTime>
  <Words>3137</Words>
  <Application>Microsoft Office PowerPoint</Application>
  <PresentationFormat>画面に合わせる (4:3)</PresentationFormat>
  <Paragraphs>716</Paragraphs>
  <Slides>89</Slides>
  <Notes>0</Notes>
  <HiddenSlides>0</HiddenSlides>
  <MMClips>0</MMClips>
  <ScaleCrop>false</ScaleCrop>
  <HeadingPairs>
    <vt:vector size="6" baseType="variant">
      <vt:variant>
        <vt:lpstr>使用されているフォント</vt:lpstr>
      </vt:variant>
      <vt:variant>
        <vt:i4>9</vt:i4>
      </vt:variant>
      <vt:variant>
        <vt:lpstr>テーマ</vt:lpstr>
      </vt:variant>
      <vt:variant>
        <vt:i4>3</vt:i4>
      </vt:variant>
      <vt:variant>
        <vt:lpstr>スライド タイトル</vt:lpstr>
      </vt:variant>
      <vt:variant>
        <vt:i4>89</vt:i4>
      </vt:variant>
    </vt:vector>
  </HeadingPairs>
  <TitlesOfParts>
    <vt:vector size="101" baseType="lpstr">
      <vt:lpstr>HGPｺﾞｼｯｸE</vt:lpstr>
      <vt:lpstr>ＭＳ Ｐゴシック</vt:lpstr>
      <vt:lpstr>メイリオ</vt:lpstr>
      <vt:lpstr>游ゴシック</vt:lpstr>
      <vt:lpstr>Arial</vt:lpstr>
      <vt:lpstr>Arial Rounded MT Bold</vt:lpstr>
      <vt:lpstr>Calibri Light</vt:lpstr>
      <vt:lpstr>Corbel</vt:lpstr>
      <vt:lpstr>Wingdings</vt:lpstr>
      <vt:lpstr>基礎</vt:lpstr>
      <vt:lpstr>2_基礎</vt:lpstr>
      <vt:lpstr>1_基礎</vt:lpstr>
      <vt:lpstr>在宅医療と訪問診療 決断！ いつまで家にいられるか</vt:lpstr>
      <vt:lpstr>自己紹介</vt:lpstr>
      <vt:lpstr>法人紹介　藤沢市で下記を運営</vt:lpstr>
      <vt:lpstr>本日のすすめ方</vt:lpstr>
      <vt:lpstr>PowerPoint プレゼンテーション</vt:lpstr>
      <vt:lpstr>平均寿命　2025年　UNFPA（国連人口基金）</vt:lpstr>
      <vt:lpstr>平均寿命と健康寿命</vt:lpstr>
      <vt:lpstr>死亡数の年次推移</vt:lpstr>
      <vt:lpstr>死亡原因（2025年   厚生労働省）</vt:lpstr>
      <vt:lpstr>どこで最期を迎えたいか</vt:lpstr>
      <vt:lpstr>自宅で最期を迎えたい理由</vt:lpstr>
      <vt:lpstr>自宅以外で最期を迎えたい理由</vt:lpstr>
      <vt:lpstr>死亡場所の推移（2023年厚生労働省）</vt:lpstr>
      <vt:lpstr>実際の死亡場所  2023年</vt:lpstr>
      <vt:lpstr>人生50年時代から100年時代へ</vt:lpstr>
      <vt:lpstr>2025年・2040年問題とは</vt:lpstr>
      <vt:lpstr>PowerPoint プレゼンテーション</vt:lpstr>
      <vt:lpstr>在宅医療（広義）</vt:lpstr>
      <vt:lpstr>訪問診療とは（1）</vt:lpstr>
      <vt:lpstr>PowerPoint プレゼンテーション</vt:lpstr>
      <vt:lpstr>PowerPoint プレゼンテーション</vt:lpstr>
      <vt:lpstr>訪問診療とは（2）</vt:lpstr>
      <vt:lpstr>医療保険と介護保険</vt:lpstr>
      <vt:lpstr>介護施設とは（1）</vt:lpstr>
      <vt:lpstr>介護施設とは（2）</vt:lpstr>
      <vt:lpstr>PowerPoint プレゼンテーション</vt:lpstr>
      <vt:lpstr>認知症とは</vt:lpstr>
      <vt:lpstr>脳萎縮とは</vt:lpstr>
      <vt:lpstr>海馬について</vt:lpstr>
      <vt:lpstr>海馬のイメージ図</vt:lpstr>
      <vt:lpstr>PowerPoint プレゼンテーション</vt:lpstr>
      <vt:lpstr>認知症者数</vt:lpstr>
      <vt:lpstr>認知症高齢者の年齢別発生頻度</vt:lpstr>
      <vt:lpstr>日本における認知症の歴史</vt:lpstr>
      <vt:lpstr>認知症の種類（1）</vt:lpstr>
      <vt:lpstr>認知症の種類（2）</vt:lpstr>
      <vt:lpstr>治る可能性がある認知症</vt:lpstr>
      <vt:lpstr>頭部・脳の断面構造</vt:lpstr>
      <vt:lpstr>PowerPoint プレゼンテーション</vt:lpstr>
      <vt:lpstr>記憶のイメージ</vt:lpstr>
      <vt:lpstr>記憶とは</vt:lpstr>
      <vt:lpstr>認知症の経過</vt:lpstr>
      <vt:lpstr>階段状低下</vt:lpstr>
      <vt:lpstr>認知症に誰が気付くか</vt:lpstr>
      <vt:lpstr>PowerPoint プレゼンテーション</vt:lpstr>
      <vt:lpstr>PowerPoint プレゼンテーション</vt:lpstr>
      <vt:lpstr>認知症の症状</vt:lpstr>
      <vt:lpstr>認知症者への接し方 基本のキ</vt:lpstr>
      <vt:lpstr>PowerPoint プレゼンテーション</vt:lpstr>
      <vt:lpstr>周辺症状(BPSD)への対処法⇒ヒント 全て解決できるわけではない</vt:lpstr>
      <vt:lpstr>PowerPoint プレゼンテーション</vt:lpstr>
      <vt:lpstr>PowerPoint プレゼンテーション</vt:lpstr>
      <vt:lpstr>もの忘れと認知症の違い</vt:lpstr>
      <vt:lpstr>うつ病と認知症の違い</vt:lpstr>
      <vt:lpstr>PowerPoint プレゼンテーション</vt:lpstr>
      <vt:lpstr>認知症のターニングポイント</vt:lpstr>
      <vt:lpstr>在宅療養継続の可否　分岐点（1）</vt:lpstr>
      <vt:lpstr>在宅療養継続の可否　分岐点（2）</vt:lpstr>
      <vt:lpstr>いよいよ自宅が難しくなった時</vt:lpstr>
      <vt:lpstr>在宅医から見た施設を選ぶポイント</vt:lpstr>
      <vt:lpstr>受診（1） 　受診の発起人はだれか</vt:lpstr>
      <vt:lpstr>本人が認知症と認めない場合 どうやって受診させるか</vt:lpstr>
      <vt:lpstr>受診（2） 　受診する理由</vt:lpstr>
      <vt:lpstr>告知（1）</vt:lpstr>
      <vt:lpstr>告知（2）</vt:lpstr>
      <vt:lpstr>レカネマブ（1）　別名レケンビ</vt:lpstr>
      <vt:lpstr>レカネマブ（2）　別名レケンビ</vt:lpstr>
      <vt:lpstr>レカネマブ（3）　別名レケンビ</vt:lpstr>
      <vt:lpstr>もう一つの薬　ドナネマブ　</vt:lpstr>
      <vt:lpstr>認知症の段階</vt:lpstr>
      <vt:lpstr>それぞれへの対応（1）</vt:lpstr>
      <vt:lpstr>それぞれへの対応（2）</vt:lpstr>
      <vt:lpstr>それぞれへの対応（3）</vt:lpstr>
      <vt:lpstr>それぞれへの対応（4）</vt:lpstr>
      <vt:lpstr>参考資料 認知症疾患医療センターの設置状況</vt:lpstr>
      <vt:lpstr>PowerPoint プレゼンテーション</vt:lpstr>
      <vt:lpstr>軽度認知障害　MCI Mild Cognitive Impairment</vt:lpstr>
      <vt:lpstr>PowerPoint プレゼンテーション</vt:lpstr>
      <vt:lpstr>認知症は治るのか</vt:lpstr>
      <vt:lpstr>認知症治療薬　</vt:lpstr>
      <vt:lpstr>第一次予防 　　発症予防</vt:lpstr>
      <vt:lpstr>アルツハイマー型認知症の第一次予防</vt:lpstr>
      <vt:lpstr>促進因子</vt:lpstr>
      <vt:lpstr>抑制因子</vt:lpstr>
      <vt:lpstr>認知症の予防 （2018/9/17 TBS 東北福祉大学）</vt:lpstr>
      <vt:lpstr>積極的にとる食事</vt:lpstr>
      <vt:lpstr>控えた方がいい食事</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在宅看取りと認知症</dc:title>
  <dc:creator>028</dc:creator>
  <cp:lastModifiedBy>IT2526</cp:lastModifiedBy>
  <cp:revision>228</cp:revision>
  <cp:lastPrinted>2025-02-18T05:01:54Z</cp:lastPrinted>
  <dcterms:created xsi:type="dcterms:W3CDTF">2017-01-30T08:13:21Z</dcterms:created>
  <dcterms:modified xsi:type="dcterms:W3CDTF">2026-06-24T06:27:28Z</dcterms:modified>
</cp:coreProperties>
</file>