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2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A1ACCB3-7EF8-03EA-E360-7DB02371E9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369ED589-8E18-5D79-22CE-5CF92A85A3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5057A7A-A9B2-D103-12B2-96355EB9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6381049-083D-7B4F-AC3B-8D9BC9A68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0E8EFD0-0CCC-66B1-B648-793FCC32F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3394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34F4E42-C909-3C73-492C-DBA94414B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1CD91EF-4927-629A-44EE-7228FC77D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2A5624A-1F39-8DAC-F8CF-A6F1FC8E0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EF9AA78-34E5-6D6D-6832-2C16A8ED1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C88FA0B-C857-1B22-45D8-60530D84F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31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E446952-67F5-270B-4993-5E6DF5B3F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56084CB9-EF44-1CCD-84BE-1088DBBB1D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70D29A5-1F9E-C84C-C68A-C5364BDBB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42279D2-7252-C55C-2D83-7E75793A1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C1AA5CA-A92E-3818-CD82-794019833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46878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266379D-BC1D-9070-69E1-72084E05D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009E987-C6F7-B264-2020-6C70DACB71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EB6FF6AD-84CD-431D-0596-73F6F10A50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A9943A91-108D-A64F-E550-062161B26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9D8F7CD-36CC-0BA8-DC21-9F5BA6E42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F636D0B9-CCB7-1C4C-884F-C56AA0DF2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0157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F977B90-6089-B08C-0B57-97D531C1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BC75610-338A-E31D-8C50-DB2200BFA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72883F2B-4E0C-B264-E72E-52DA9292E5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B4CE4F6-0773-8722-0928-EDCFC5CF61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53146AD-1E6C-5061-F40F-4D4C93D8B3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5FDCEBA0-3F82-D896-241C-CD806E659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28024D6A-1493-C070-6726-495D342E3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F76203AA-768D-CC95-F586-0A4998A9C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1371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5C16969-0F22-31D6-FAB1-6403886A1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64B88E30-AAE5-C55D-533E-60B064DE7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C8FF7FF4-4A21-2430-224C-204F0D5E1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0F95A25-645D-6E8A-56BD-A39DB7E42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0585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B9A2845-9C50-7AA7-494A-097AAF249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C5C781DC-C95F-CC46-0C77-5ABFBAD6C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3EE3D62D-BA64-694D-9829-004A6F6B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4333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CB61E26-C725-432C-E457-4FEC7A73A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3FD3380-3243-6BE0-7DEF-E75E6038C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1B73F07-31E2-7138-D5FB-3F5DD6456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3338592B-29DE-B957-EF1C-E9A4DD859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8639041-F934-80EC-6733-3A0A0BB0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4A17070-DF68-6D4D-7765-0B0CB5890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2235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A471F98-3A9D-19AE-293C-FA440182E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83C44612-7ED2-459C-F3FD-2B7EECA5D7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8A11AA3-EC63-E6BA-F4F0-EF635B7C6F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7DBD150-B289-EA6E-34C9-F5504B02C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246FC64-0A8A-777E-1E70-11946137B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4EBA07C-6644-2705-0F89-E4FFF4A65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1962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F14A0D2-38B8-72A5-B9F6-978476DB6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3C0C95C1-10E7-16C1-FDBB-1BF1AB4685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0B9BB4F-1EEC-FA9F-CDBE-2C45AA280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7C2849C-88A1-661D-6F93-D59592E4F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5607F3F-6E6E-0F1B-8F5B-151101606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5891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5DB0D013-0BE3-3DB1-E2D2-E672F45BA1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3367892E-6EE4-CB47-189D-632DE8AB11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93A938C-8F04-06CD-373F-7B9F00E7A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9545086-E326-A549-F4CB-5C5B33E27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7281545-A2CF-8CE8-26DE-C6FD58A57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8533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3F7D126B-D314-F57F-0C2B-B6C55397C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6FADD6E4-A82F-9F53-1489-D7E951623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69A487C-7E2A-3F67-9B32-24AF595AD0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D093-A2E6-4A58-B6C7-C102341BE6F2}" type="datetimeFigureOut">
              <a:rPr kumimoji="1" lang="ja-JP" altLang="en-US" smtClean="0"/>
              <a:t>2025/4/1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E9F968B-DE65-CF71-70F5-CEAB3E8CCE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CC9D03A-F15E-B744-D0FE-F0092AC3BE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A301D-A87D-4ECE-83A0-C1ED357935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7980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>
            <a:extLst>
              <a:ext uri="{FF2B5EF4-FFF2-40B4-BE49-F238E27FC236}">
                <a16:creationId xmlns:a16="http://schemas.microsoft.com/office/drawing/2014/main" id="{90402A93-A7E3-C65B-A31A-E5E5F4E5B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60" y="480060"/>
            <a:ext cx="11676279" cy="5897879"/>
          </a:xfrm>
          <a:prstGeom prst="rect">
            <a:avLst/>
          </a:prstGeom>
        </p:spPr>
      </p:pic>
      <p:sp>
        <p:nvSpPr>
          <p:cNvPr id="6" name="楕円 5">
            <a:extLst>
              <a:ext uri="{FF2B5EF4-FFF2-40B4-BE49-F238E27FC236}">
                <a16:creationId xmlns:a16="http://schemas.microsoft.com/office/drawing/2014/main" id="{30623708-B2BF-8EF5-74D0-DBB5C0A7ECD7}"/>
              </a:ext>
            </a:extLst>
          </p:cNvPr>
          <p:cNvSpPr/>
          <p:nvPr/>
        </p:nvSpPr>
        <p:spPr>
          <a:xfrm>
            <a:off x="2548890" y="5543549"/>
            <a:ext cx="1497330" cy="8343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8598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ワイド画面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昭司 雨宮</dc:creator>
  <cp:lastModifiedBy>昭司 雨宮</cp:lastModifiedBy>
  <cp:revision>1</cp:revision>
  <dcterms:created xsi:type="dcterms:W3CDTF">2025-04-01T07:09:55Z</dcterms:created>
  <dcterms:modified xsi:type="dcterms:W3CDTF">2025-04-01T07:10:03Z</dcterms:modified>
</cp:coreProperties>
</file>